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7" r:id="rId6"/>
    <p:sldId id="266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9D25C9-F4B8-93C5-CF29-B8BCEBB68688}" v="23" dt="2022-11-23T09:59:50.137"/>
    <p1510:client id="{5790CD34-F81C-D523-69AE-40CAE395E464}" v="1" dt="2022-11-27T20:56:26.662"/>
    <p1510:client id="{7A975AAE-88A2-4EEF-84CD-82B09BC34714}" v="10" dt="2022-11-28T08:52:46.475"/>
    <p1510:client id="{7D6CAA3E-6580-69A9-1705-3CFFC007A836}" v="4" dt="2022-11-22T12:35:11.898"/>
    <p1510:client id="{88B48250-38DC-7FEB-1F6A-C0BFCE7A9E2F}" v="85" dt="2022-11-22T16:15:17.509"/>
    <p1510:client id="{8BB4B0A9-6BF4-1718-1681-90D713FCE3BA}" v="11" dt="2022-11-27T21:00:37.944"/>
    <p1510:client id="{92482288-C4CC-35F5-5679-DB6CB7307543}" v="166" dt="2022-11-24T10:35:41.851"/>
    <p1510:client id="{A2A01FA3-D653-8940-AB51-389EF4C5D4EE}" v="79" dt="2022-11-22T12:27:18.293"/>
    <p1510:client id="{A69941E4-548E-D882-830F-352F6DB85D50}" v="1241" dt="2022-11-23T11:02:45.181"/>
    <p1510:client id="{CE328CF1-06AC-6235-9E93-DB93C1CE3D90}" v="178" dt="2022-11-28T09:25:08.7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lfour van Burleigh,Mitchell M.C.H." userId="S::461418@student.fontys.nl::b7d65626-6711-47cd-bcd0-149e3d9af255" providerId="AD" clId="Web-{7D6CAA3E-6580-69A9-1705-3CFFC007A836}"/>
    <pc:docChg chg="modSld">
      <pc:chgData name="Balfour van Burleigh,Mitchell M.C.H." userId="S::461418@student.fontys.nl::b7d65626-6711-47cd-bcd0-149e3d9af255" providerId="AD" clId="Web-{7D6CAA3E-6580-69A9-1705-3CFFC007A836}" dt="2022-11-22T12:35:07.304" v="2" actId="20577"/>
      <pc:docMkLst>
        <pc:docMk/>
      </pc:docMkLst>
      <pc:sldChg chg="modSp">
        <pc:chgData name="Balfour van Burleigh,Mitchell M.C.H." userId="S::461418@student.fontys.nl::b7d65626-6711-47cd-bcd0-149e3d9af255" providerId="AD" clId="Web-{7D6CAA3E-6580-69A9-1705-3CFFC007A836}" dt="2022-11-22T12:35:07.304" v="2" actId="20577"/>
        <pc:sldMkLst>
          <pc:docMk/>
          <pc:sldMk cId="1793438331" sldId="259"/>
        </pc:sldMkLst>
        <pc:spChg chg="mod">
          <ac:chgData name="Balfour van Burleigh,Mitchell M.C.H." userId="S::461418@student.fontys.nl::b7d65626-6711-47cd-bcd0-149e3d9af255" providerId="AD" clId="Web-{7D6CAA3E-6580-69A9-1705-3CFFC007A836}" dt="2022-11-22T12:35:07.304" v="2" actId="20577"/>
          <ac:spMkLst>
            <pc:docMk/>
            <pc:sldMk cId="1793438331" sldId="259"/>
            <ac:spMk id="3" creationId="{AC44926D-A39F-48DF-E0F5-593DB04C5443}"/>
          </ac:spMkLst>
        </pc:spChg>
      </pc:sldChg>
    </pc:docChg>
  </pc:docChgLst>
  <pc:docChgLst>
    <pc:chgData name="Colen,Marijn M.J." userId="S::459595@student.fontys.nl::0ebbe953-8f1a-4157-a23c-da7072a9eb8b" providerId="AD" clId="Web-{47BF5299-72AE-46F5-87BD-672551528D2F}"/>
    <pc:docChg chg="modSld">
      <pc:chgData name="Colen,Marijn M.J." userId="S::459595@student.fontys.nl::0ebbe953-8f1a-4157-a23c-da7072a9eb8b" providerId="AD" clId="Web-{47BF5299-72AE-46F5-87BD-672551528D2F}" dt="2022-11-28T09:48:20.158" v="7" actId="20577"/>
      <pc:docMkLst>
        <pc:docMk/>
      </pc:docMkLst>
      <pc:sldChg chg="modSp">
        <pc:chgData name="Colen,Marijn M.J." userId="S::459595@student.fontys.nl::0ebbe953-8f1a-4157-a23c-da7072a9eb8b" providerId="AD" clId="Web-{47BF5299-72AE-46F5-87BD-672551528D2F}" dt="2022-11-28T09:48:20.158" v="7" actId="20577"/>
        <pc:sldMkLst>
          <pc:docMk/>
          <pc:sldMk cId="2229480788" sldId="264"/>
        </pc:sldMkLst>
        <pc:graphicFrameChg chg="modGraphic">
          <ac:chgData name="Colen,Marijn M.J." userId="S::459595@student.fontys.nl::0ebbe953-8f1a-4157-a23c-da7072a9eb8b" providerId="AD" clId="Web-{47BF5299-72AE-46F5-87BD-672551528D2F}" dt="2022-11-28T09:48:20.158" v="7" actId="20577"/>
          <ac:graphicFrameMkLst>
            <pc:docMk/>
            <pc:sldMk cId="2229480788" sldId="264"/>
            <ac:graphicFrameMk id="5" creationId="{4D2E9169-4068-14CA-6006-EF0E2EA679A0}"/>
          </ac:graphicFrameMkLst>
        </pc:graphicFrameChg>
      </pc:sldChg>
    </pc:docChg>
  </pc:docChgLst>
  <pc:docChgLst>
    <pc:chgData name="Balfour van Burleigh,Mitchell M.C.H." userId="S::461418@student.fontys.nl::b7d65626-6711-47cd-bcd0-149e3d9af255" providerId="AD" clId="Web-{4D9D25C9-F4B8-93C5-CF29-B8BCEBB68688}"/>
    <pc:docChg chg="modSld">
      <pc:chgData name="Balfour van Burleigh,Mitchell M.C.H." userId="S::461418@student.fontys.nl::b7d65626-6711-47cd-bcd0-149e3d9af255" providerId="AD" clId="Web-{4D9D25C9-F4B8-93C5-CF29-B8BCEBB68688}" dt="2022-11-23T09:59:50.137" v="22" actId="20577"/>
      <pc:docMkLst>
        <pc:docMk/>
      </pc:docMkLst>
      <pc:sldChg chg="modSp">
        <pc:chgData name="Balfour van Burleigh,Mitchell M.C.H." userId="S::461418@student.fontys.nl::b7d65626-6711-47cd-bcd0-149e3d9af255" providerId="AD" clId="Web-{4D9D25C9-F4B8-93C5-CF29-B8BCEBB68688}" dt="2022-11-23T09:59:50.137" v="22" actId="20577"/>
        <pc:sldMkLst>
          <pc:docMk/>
          <pc:sldMk cId="492610408" sldId="258"/>
        </pc:sldMkLst>
        <pc:spChg chg="mod">
          <ac:chgData name="Balfour van Burleigh,Mitchell M.C.H." userId="S::461418@student.fontys.nl::b7d65626-6711-47cd-bcd0-149e3d9af255" providerId="AD" clId="Web-{4D9D25C9-F4B8-93C5-CF29-B8BCEBB68688}" dt="2022-11-23T09:59:50.137" v="22" actId="20577"/>
          <ac:spMkLst>
            <pc:docMk/>
            <pc:sldMk cId="492610408" sldId="258"/>
            <ac:spMk id="3" creationId="{E215E715-18C0-BEDD-8C01-9CF54268BFF0}"/>
          </ac:spMkLst>
        </pc:spChg>
      </pc:sldChg>
    </pc:docChg>
  </pc:docChgLst>
  <pc:docChgLst>
    <pc:chgData name="Noordzij,Sander S.M." userId="S::311087@student.fontys.nl::ed244834-8bd7-4a46-8392-c5a6afa83071" providerId="AD" clId="Web-{A69941E4-548E-D882-830F-352F6DB85D50}"/>
    <pc:docChg chg="addSld delSld modSld">
      <pc:chgData name="Noordzij,Sander S.M." userId="S::311087@student.fontys.nl::ed244834-8bd7-4a46-8392-c5a6afa83071" providerId="AD" clId="Web-{A69941E4-548E-D882-830F-352F6DB85D50}" dt="2022-11-23T11:02:45.181" v="1554" actId="20577"/>
      <pc:docMkLst>
        <pc:docMk/>
      </pc:docMkLst>
      <pc:sldChg chg="modSp">
        <pc:chgData name="Noordzij,Sander S.M." userId="S::311087@student.fontys.nl::ed244834-8bd7-4a46-8392-c5a6afa83071" providerId="AD" clId="Web-{A69941E4-548E-D882-830F-352F6DB85D50}" dt="2022-11-23T10:00:43.147" v="1108" actId="20577"/>
        <pc:sldMkLst>
          <pc:docMk/>
          <pc:sldMk cId="3691172346" sldId="257"/>
        </pc:sldMkLst>
        <pc:spChg chg="mod">
          <ac:chgData name="Noordzij,Sander S.M." userId="S::311087@student.fontys.nl::ed244834-8bd7-4a46-8392-c5a6afa83071" providerId="AD" clId="Web-{A69941E4-548E-D882-830F-352F6DB85D50}" dt="2022-11-23T08:56:56.645" v="18" actId="20577"/>
          <ac:spMkLst>
            <pc:docMk/>
            <pc:sldMk cId="3691172346" sldId="257"/>
            <ac:spMk id="2" creationId="{4CF9CFB5-A5E7-7D24-531A-3248375DCB13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10:00:43.147" v="1108" actId="20577"/>
          <ac:spMkLst>
            <pc:docMk/>
            <pc:sldMk cId="3691172346" sldId="257"/>
            <ac:spMk id="3" creationId="{8BD2FDCC-3C15-EAA9-0F12-4905747DA5EF}"/>
          </ac:spMkLst>
        </pc:spChg>
      </pc:sldChg>
      <pc:sldChg chg="modSp modNotes">
        <pc:chgData name="Noordzij,Sander S.M." userId="S::311087@student.fontys.nl::ed244834-8bd7-4a46-8392-c5a6afa83071" providerId="AD" clId="Web-{A69941E4-548E-D882-830F-352F6DB85D50}" dt="2022-11-23T10:06:46.720" v="1127" actId="20577"/>
        <pc:sldMkLst>
          <pc:docMk/>
          <pc:sldMk cId="492610408" sldId="258"/>
        </pc:sldMkLst>
        <pc:spChg chg="mod">
          <ac:chgData name="Noordzij,Sander S.M." userId="S::311087@student.fontys.nl::ed244834-8bd7-4a46-8392-c5a6afa83071" providerId="AD" clId="Web-{A69941E4-548E-D882-830F-352F6DB85D50}" dt="2022-11-23T08:57:40.070" v="25" actId="20577"/>
          <ac:spMkLst>
            <pc:docMk/>
            <pc:sldMk cId="492610408" sldId="258"/>
            <ac:spMk id="2" creationId="{333B310B-4C8A-E2F9-9B5B-9A88A2E161E4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10:06:46.720" v="1127" actId="20577"/>
          <ac:spMkLst>
            <pc:docMk/>
            <pc:sldMk cId="492610408" sldId="258"/>
            <ac:spMk id="3" creationId="{E215E715-18C0-BEDD-8C01-9CF54268BFF0}"/>
          </ac:spMkLst>
        </pc:spChg>
      </pc:sldChg>
      <pc:sldChg chg="addSp delSp modSp mod setBg">
        <pc:chgData name="Noordzij,Sander S.M." userId="S::311087@student.fontys.nl::ed244834-8bd7-4a46-8392-c5a6afa83071" providerId="AD" clId="Web-{A69941E4-548E-D882-830F-352F6DB85D50}" dt="2022-11-23T09:57:00.085" v="1065" actId="1076"/>
        <pc:sldMkLst>
          <pc:docMk/>
          <pc:sldMk cId="1793438331" sldId="259"/>
        </pc:sldMkLst>
        <pc:spChg chg="mod">
          <ac:chgData name="Noordzij,Sander S.M." userId="S::311087@student.fontys.nl::ed244834-8bd7-4a46-8392-c5a6afa83071" providerId="AD" clId="Web-{A69941E4-548E-D882-830F-352F6DB85D50}" dt="2022-11-23T09:56:40.084" v="1061"/>
          <ac:spMkLst>
            <pc:docMk/>
            <pc:sldMk cId="1793438331" sldId="259"/>
            <ac:spMk id="2" creationId="{64CB562C-2F67-A3E7-A040-0B36FFEFD6EE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09:56:40.084" v="1061"/>
          <ac:spMkLst>
            <pc:docMk/>
            <pc:sldMk cId="1793438331" sldId="259"/>
            <ac:spMk id="3" creationId="{AC44926D-A39F-48DF-E0F5-593DB04C5443}"/>
          </ac:spMkLst>
        </pc:spChg>
        <pc:spChg chg="add del">
          <ac:chgData name="Noordzij,Sander S.M." userId="S::311087@student.fontys.nl::ed244834-8bd7-4a46-8392-c5a6afa83071" providerId="AD" clId="Web-{A69941E4-548E-D882-830F-352F6DB85D50}" dt="2022-11-23T09:56:40.084" v="1061"/>
          <ac:spMkLst>
            <pc:docMk/>
            <pc:sldMk cId="1793438331" sldId="259"/>
            <ac:spMk id="9" creationId="{1C582B07-D0F0-4B6B-A5D9-D2F192CB3A4E}"/>
          </ac:spMkLst>
        </pc:spChg>
        <pc:spChg chg="add del">
          <ac:chgData name="Noordzij,Sander S.M." userId="S::311087@student.fontys.nl::ed244834-8bd7-4a46-8392-c5a6afa83071" providerId="AD" clId="Web-{A69941E4-548E-D882-830F-352F6DB85D50}" dt="2022-11-23T09:56:40.084" v="1061"/>
          <ac:spMkLst>
            <pc:docMk/>
            <pc:sldMk cId="1793438331" sldId="259"/>
            <ac:spMk id="11" creationId="{3712ED8D-807A-4E94-A9AF-C44676151773}"/>
          </ac:spMkLst>
        </pc:spChg>
        <pc:spChg chg="add del">
          <ac:chgData name="Noordzij,Sander S.M." userId="S::311087@student.fontys.nl::ed244834-8bd7-4a46-8392-c5a6afa83071" providerId="AD" clId="Web-{A69941E4-548E-D882-830F-352F6DB85D50}" dt="2022-11-23T09:56:40.084" v="1061"/>
          <ac:spMkLst>
            <pc:docMk/>
            <pc:sldMk cId="1793438331" sldId="259"/>
            <ac:spMk id="13" creationId="{DA1A4301-6FFC-4C82-A1FA-7634D8CAA8F5}"/>
          </ac:spMkLst>
        </pc:spChg>
        <pc:spChg chg="add del">
          <ac:chgData name="Noordzij,Sander S.M." userId="S::311087@student.fontys.nl::ed244834-8bd7-4a46-8392-c5a6afa83071" providerId="AD" clId="Web-{A69941E4-548E-D882-830F-352F6DB85D50}" dt="2022-11-23T09:56:40.084" v="1061"/>
          <ac:spMkLst>
            <pc:docMk/>
            <pc:sldMk cId="1793438331" sldId="259"/>
            <ac:spMk id="46" creationId="{D8667B21-A39C-4ABB-9CED-0DD4CD739502}"/>
          </ac:spMkLst>
        </pc:spChg>
        <pc:grpChg chg="add del">
          <ac:chgData name="Noordzij,Sander S.M." userId="S::311087@student.fontys.nl::ed244834-8bd7-4a46-8392-c5a6afa83071" providerId="AD" clId="Web-{A69941E4-548E-D882-830F-352F6DB85D50}" dt="2022-11-23T09:56:40.084" v="1061"/>
          <ac:grpSpMkLst>
            <pc:docMk/>
            <pc:sldMk cId="1793438331" sldId="259"/>
            <ac:grpSpMk id="15" creationId="{8323DD1D-77DE-48B2-A0A0-6265801531E5}"/>
          </ac:grpSpMkLst>
        </pc:grpChg>
        <pc:picChg chg="add mod">
          <ac:chgData name="Noordzij,Sander S.M." userId="S::311087@student.fontys.nl::ed244834-8bd7-4a46-8392-c5a6afa83071" providerId="AD" clId="Web-{A69941E4-548E-D882-830F-352F6DB85D50}" dt="2022-11-23T09:57:00.085" v="1065" actId="1076"/>
          <ac:picMkLst>
            <pc:docMk/>
            <pc:sldMk cId="1793438331" sldId="259"/>
            <ac:picMk id="4" creationId="{F4870948-19D5-A997-B1B3-5D0A2604DB76}"/>
          </ac:picMkLst>
        </pc:picChg>
      </pc:sldChg>
      <pc:sldChg chg="modSp">
        <pc:chgData name="Noordzij,Sander S.M." userId="S::311087@student.fontys.nl::ed244834-8bd7-4a46-8392-c5a6afa83071" providerId="AD" clId="Web-{A69941E4-548E-D882-830F-352F6DB85D50}" dt="2022-11-23T10:41:01.301" v="1550" actId="20577"/>
        <pc:sldMkLst>
          <pc:docMk/>
          <pc:sldMk cId="2426676252" sldId="260"/>
        </pc:sldMkLst>
        <pc:spChg chg="mod">
          <ac:chgData name="Noordzij,Sander S.M." userId="S::311087@student.fontys.nl::ed244834-8bd7-4a46-8392-c5a6afa83071" providerId="AD" clId="Web-{A69941E4-548E-D882-830F-352F6DB85D50}" dt="2022-11-23T10:38:53.839" v="1445" actId="20577"/>
          <ac:spMkLst>
            <pc:docMk/>
            <pc:sldMk cId="2426676252" sldId="260"/>
            <ac:spMk id="2" creationId="{A92C4158-F465-2270-33CB-35FA65936988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10:41:01.301" v="1550" actId="20577"/>
          <ac:spMkLst>
            <pc:docMk/>
            <pc:sldMk cId="2426676252" sldId="260"/>
            <ac:spMk id="3" creationId="{EC96DFB3-3848-7392-D7E7-C6C3AC19F02D}"/>
          </ac:spMkLst>
        </pc:spChg>
      </pc:sldChg>
      <pc:sldChg chg="modSp">
        <pc:chgData name="Noordzij,Sander S.M." userId="S::311087@student.fontys.nl::ed244834-8bd7-4a46-8392-c5a6afa83071" providerId="AD" clId="Web-{A69941E4-548E-D882-830F-352F6DB85D50}" dt="2022-11-23T10:37:53.491" v="1437" actId="20577"/>
        <pc:sldMkLst>
          <pc:docMk/>
          <pc:sldMk cId="1358414845" sldId="261"/>
        </pc:sldMkLst>
        <pc:spChg chg="mod">
          <ac:chgData name="Noordzij,Sander S.M." userId="S::311087@student.fontys.nl::ed244834-8bd7-4a46-8392-c5a6afa83071" providerId="AD" clId="Web-{A69941E4-548E-D882-830F-352F6DB85D50}" dt="2022-11-23T10:23:44.635" v="1408" actId="20577"/>
          <ac:spMkLst>
            <pc:docMk/>
            <pc:sldMk cId="1358414845" sldId="261"/>
            <ac:spMk id="2" creationId="{1A0EC44B-FA27-3DE6-8446-A769BC11EC87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10:37:53.491" v="1437" actId="20577"/>
          <ac:spMkLst>
            <pc:docMk/>
            <pc:sldMk cId="1358414845" sldId="261"/>
            <ac:spMk id="3" creationId="{12BE4A99-44C8-5474-7517-D844C1317016}"/>
          </ac:spMkLst>
        </pc:spChg>
      </pc:sldChg>
      <pc:sldChg chg="modSp modNotes">
        <pc:chgData name="Noordzij,Sander S.M." userId="S::311087@student.fontys.nl::ed244834-8bd7-4a46-8392-c5a6afa83071" providerId="AD" clId="Web-{A69941E4-548E-D882-830F-352F6DB85D50}" dt="2022-11-23T10:38:39.010" v="1443" actId="20577"/>
        <pc:sldMkLst>
          <pc:docMk/>
          <pc:sldMk cId="2990638013" sldId="262"/>
        </pc:sldMkLst>
        <pc:spChg chg="mod">
          <ac:chgData name="Noordzij,Sander S.M." userId="S::311087@student.fontys.nl::ed244834-8bd7-4a46-8392-c5a6afa83071" providerId="AD" clId="Web-{A69941E4-548E-D882-830F-352F6DB85D50}" dt="2022-11-23T10:38:04.851" v="1439" actId="20577"/>
          <ac:spMkLst>
            <pc:docMk/>
            <pc:sldMk cId="2990638013" sldId="262"/>
            <ac:spMk id="2" creationId="{862E06CD-74C0-317E-14CE-979C6788CF32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10:38:39.010" v="1443" actId="20577"/>
          <ac:spMkLst>
            <pc:docMk/>
            <pc:sldMk cId="2990638013" sldId="262"/>
            <ac:spMk id="3" creationId="{58C5C89C-D648-93AE-6C84-81E9A1D48032}"/>
          </ac:spMkLst>
        </pc:spChg>
      </pc:sldChg>
      <pc:sldChg chg="modSp">
        <pc:chgData name="Noordzij,Sander S.M." userId="S::311087@student.fontys.nl::ed244834-8bd7-4a46-8392-c5a6afa83071" providerId="AD" clId="Web-{A69941E4-548E-D882-830F-352F6DB85D50}" dt="2022-11-23T09:44:26.360" v="839" actId="20577"/>
        <pc:sldMkLst>
          <pc:docMk/>
          <pc:sldMk cId="1304480206" sldId="263"/>
        </pc:sldMkLst>
        <pc:spChg chg="mod">
          <ac:chgData name="Noordzij,Sander S.M." userId="S::311087@student.fontys.nl::ed244834-8bd7-4a46-8392-c5a6afa83071" providerId="AD" clId="Web-{A69941E4-548E-D882-830F-352F6DB85D50}" dt="2022-11-23T09:44:26.360" v="839" actId="20577"/>
          <ac:spMkLst>
            <pc:docMk/>
            <pc:sldMk cId="1304480206" sldId="263"/>
            <ac:spMk id="2" creationId="{A72BB42D-4D71-7AE1-8356-07538FBF3114}"/>
          </ac:spMkLst>
        </pc:spChg>
      </pc:sldChg>
      <pc:sldChg chg="modSp modNotes">
        <pc:chgData name="Noordzij,Sander S.M." userId="S::311087@student.fontys.nl::ed244834-8bd7-4a46-8392-c5a6afa83071" providerId="AD" clId="Web-{A69941E4-548E-D882-830F-352F6DB85D50}" dt="2022-11-23T10:38:27.071" v="1441" actId="20577"/>
        <pc:sldMkLst>
          <pc:docMk/>
          <pc:sldMk cId="2229480788" sldId="264"/>
        </pc:sldMkLst>
        <pc:spChg chg="mod">
          <ac:chgData name="Noordzij,Sander S.M." userId="S::311087@student.fontys.nl::ed244834-8bd7-4a46-8392-c5a6afa83071" providerId="AD" clId="Web-{A69941E4-548E-D882-830F-352F6DB85D50}" dt="2022-11-23T09:44:42.346" v="843" actId="20577"/>
          <ac:spMkLst>
            <pc:docMk/>
            <pc:sldMk cId="2229480788" sldId="264"/>
            <ac:spMk id="2" creationId="{B71AEBA8-9116-8F5D-E7AB-9E1094BEC7AF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10:38:27.071" v="1441" actId="20577"/>
          <ac:spMkLst>
            <pc:docMk/>
            <pc:sldMk cId="2229480788" sldId="264"/>
            <ac:spMk id="3" creationId="{3BDD00E6-D9EC-6ED3-D8E0-C4CAFD08305B}"/>
          </ac:spMkLst>
        </pc:spChg>
      </pc:sldChg>
      <pc:sldChg chg="modSp">
        <pc:chgData name="Noordzij,Sander S.M." userId="S::311087@student.fontys.nl::ed244834-8bd7-4a46-8392-c5a6afa83071" providerId="AD" clId="Web-{A69941E4-548E-D882-830F-352F6DB85D50}" dt="2022-11-23T09:49:15.927" v="992" actId="1076"/>
        <pc:sldMkLst>
          <pc:docMk/>
          <pc:sldMk cId="247265354" sldId="265"/>
        </pc:sldMkLst>
        <pc:spChg chg="mod">
          <ac:chgData name="Noordzij,Sander S.M." userId="S::311087@student.fontys.nl::ed244834-8bd7-4a46-8392-c5a6afa83071" providerId="AD" clId="Web-{A69941E4-548E-D882-830F-352F6DB85D50}" dt="2022-11-23T09:49:07.380" v="991" actId="20577"/>
          <ac:spMkLst>
            <pc:docMk/>
            <pc:sldMk cId="247265354" sldId="265"/>
            <ac:spMk id="2" creationId="{1E1AFDA4-B6E1-383D-12CC-3659AC50F4BF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09:49:15.927" v="992" actId="1076"/>
          <ac:spMkLst>
            <pc:docMk/>
            <pc:sldMk cId="247265354" sldId="265"/>
            <ac:spMk id="3" creationId="{F2F7D1FC-4880-641D-FDA4-04929F40AC95}"/>
          </ac:spMkLst>
        </pc:spChg>
      </pc:sldChg>
      <pc:sldChg chg="modSp new modNotes">
        <pc:chgData name="Noordzij,Sander S.M." userId="S::311087@student.fontys.nl::ed244834-8bd7-4a46-8392-c5a6afa83071" providerId="AD" clId="Web-{A69941E4-548E-D882-830F-352F6DB85D50}" dt="2022-11-23T10:20:26.418" v="1284"/>
        <pc:sldMkLst>
          <pc:docMk/>
          <pc:sldMk cId="3693362452" sldId="266"/>
        </pc:sldMkLst>
        <pc:spChg chg="mod">
          <ac:chgData name="Noordzij,Sander S.M." userId="S::311087@student.fontys.nl::ed244834-8bd7-4a46-8392-c5a6afa83071" providerId="AD" clId="Web-{A69941E4-548E-D882-830F-352F6DB85D50}" dt="2022-11-23T09:49:45.180" v="1007" actId="20577"/>
          <ac:spMkLst>
            <pc:docMk/>
            <pc:sldMk cId="3693362452" sldId="266"/>
            <ac:spMk id="2" creationId="{1A7F09DF-E2B7-01A8-04A5-E9AB564B3735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10:18:44.770" v="1183" actId="20577"/>
          <ac:spMkLst>
            <pc:docMk/>
            <pc:sldMk cId="3693362452" sldId="266"/>
            <ac:spMk id="3" creationId="{D3A9F293-F81A-1DF1-34D5-04EDAB39891B}"/>
          </ac:spMkLst>
        </pc:spChg>
      </pc:sldChg>
      <pc:sldChg chg="modSp new del">
        <pc:chgData name="Noordzij,Sander S.M." userId="S::311087@student.fontys.nl::ed244834-8bd7-4a46-8392-c5a6afa83071" providerId="AD" clId="Web-{A69941E4-548E-D882-830F-352F6DB85D50}" dt="2022-11-23T08:54:27.557" v="14"/>
        <pc:sldMkLst>
          <pc:docMk/>
          <pc:sldMk cId="4039713909" sldId="266"/>
        </pc:sldMkLst>
        <pc:spChg chg="mod">
          <ac:chgData name="Noordzij,Sander S.M." userId="S::311087@student.fontys.nl::ed244834-8bd7-4a46-8392-c5a6afa83071" providerId="AD" clId="Web-{A69941E4-548E-D882-830F-352F6DB85D50}" dt="2022-11-23T08:31:50.372" v="13" actId="20577"/>
          <ac:spMkLst>
            <pc:docMk/>
            <pc:sldMk cId="4039713909" sldId="266"/>
            <ac:spMk id="2" creationId="{DBCD5232-4FD3-B281-F82D-7ADC8CD7B0AC}"/>
          </ac:spMkLst>
        </pc:spChg>
      </pc:sldChg>
      <pc:sldChg chg="modSp new modNotes">
        <pc:chgData name="Noordzij,Sander S.M." userId="S::311087@student.fontys.nl::ed244834-8bd7-4a46-8392-c5a6afa83071" providerId="AD" clId="Web-{A69941E4-548E-D882-830F-352F6DB85D50}" dt="2022-11-23T11:02:45.181" v="1554" actId="20577"/>
        <pc:sldMkLst>
          <pc:docMk/>
          <pc:sldMk cId="1121357110" sldId="267"/>
        </pc:sldMkLst>
        <pc:spChg chg="mod">
          <ac:chgData name="Noordzij,Sander S.M." userId="S::311087@student.fontys.nl::ed244834-8bd7-4a46-8392-c5a6afa83071" providerId="AD" clId="Web-{A69941E4-548E-D882-830F-352F6DB85D50}" dt="2022-11-23T09:50:06.587" v="1032" actId="20577"/>
          <ac:spMkLst>
            <pc:docMk/>
            <pc:sldMk cId="1121357110" sldId="267"/>
            <ac:spMk id="2" creationId="{D2E03449-6C30-BE91-D0AD-8A011A9EBCC6}"/>
          </ac:spMkLst>
        </pc:spChg>
        <pc:spChg chg="mod">
          <ac:chgData name="Noordzij,Sander S.M." userId="S::311087@student.fontys.nl::ed244834-8bd7-4a46-8392-c5a6afa83071" providerId="AD" clId="Web-{A69941E4-548E-D882-830F-352F6DB85D50}" dt="2022-11-23T11:02:45.181" v="1554" actId="20577"/>
          <ac:spMkLst>
            <pc:docMk/>
            <pc:sldMk cId="1121357110" sldId="267"/>
            <ac:spMk id="3" creationId="{168BB0A8-D492-49B7-7603-6C5E62F4C0FE}"/>
          </ac:spMkLst>
        </pc:spChg>
      </pc:sldChg>
    </pc:docChg>
  </pc:docChgLst>
  <pc:docChgLst>
    <pc:chgData name="Iskender,Borga A.B." userId="S::400446@student.fontys.nl::00922968-5da6-4c51-b43d-5f076383403a" providerId="AD" clId="Web-{5790CD34-F81C-D523-69AE-40CAE395E464}"/>
    <pc:docChg chg="modSld">
      <pc:chgData name="Iskender,Borga A.B." userId="S::400446@student.fontys.nl::00922968-5da6-4c51-b43d-5f076383403a" providerId="AD" clId="Web-{5790CD34-F81C-D523-69AE-40CAE395E464}" dt="2022-11-27T20:56:26.662" v="0" actId="20577"/>
      <pc:docMkLst>
        <pc:docMk/>
      </pc:docMkLst>
      <pc:sldChg chg="modSp">
        <pc:chgData name="Iskender,Borga A.B." userId="S::400446@student.fontys.nl::00922968-5da6-4c51-b43d-5f076383403a" providerId="AD" clId="Web-{5790CD34-F81C-D523-69AE-40CAE395E464}" dt="2022-11-27T20:56:26.662" v="0" actId="20577"/>
        <pc:sldMkLst>
          <pc:docMk/>
          <pc:sldMk cId="1304480206" sldId="263"/>
        </pc:sldMkLst>
        <pc:spChg chg="mod">
          <ac:chgData name="Iskender,Borga A.B." userId="S::400446@student.fontys.nl::00922968-5da6-4c51-b43d-5f076383403a" providerId="AD" clId="Web-{5790CD34-F81C-D523-69AE-40CAE395E464}" dt="2022-11-27T20:56:26.662" v="0" actId="20577"/>
          <ac:spMkLst>
            <pc:docMk/>
            <pc:sldMk cId="1304480206" sldId="263"/>
            <ac:spMk id="3" creationId="{99F08E6A-192B-17A5-8DEC-4F4C9D6CF282}"/>
          </ac:spMkLst>
        </pc:spChg>
      </pc:sldChg>
    </pc:docChg>
  </pc:docChgLst>
  <pc:docChgLst>
    <pc:chgData name="Balfour van Burleigh,Mitchell M.C.H." userId="S::461418@student.fontys.nl::b7d65626-6711-47cd-bcd0-149e3d9af255" providerId="AD" clId="Web-{88B48250-38DC-7FEB-1F6A-C0BFCE7A9E2F}"/>
    <pc:docChg chg="modSld">
      <pc:chgData name="Balfour van Burleigh,Mitchell M.C.H." userId="S::461418@student.fontys.nl::b7d65626-6711-47cd-bcd0-149e3d9af255" providerId="AD" clId="Web-{88B48250-38DC-7FEB-1F6A-C0BFCE7A9E2F}" dt="2022-11-22T16:15:17.509" v="87" actId="20577"/>
      <pc:docMkLst>
        <pc:docMk/>
      </pc:docMkLst>
      <pc:sldChg chg="modSp">
        <pc:chgData name="Balfour van Burleigh,Mitchell M.C.H." userId="S::461418@student.fontys.nl::b7d65626-6711-47cd-bcd0-149e3d9af255" providerId="AD" clId="Web-{88B48250-38DC-7FEB-1F6A-C0BFCE7A9E2F}" dt="2022-11-22T16:15:17.509" v="87" actId="20577"/>
        <pc:sldMkLst>
          <pc:docMk/>
          <pc:sldMk cId="2990638013" sldId="262"/>
        </pc:sldMkLst>
        <pc:spChg chg="mod">
          <ac:chgData name="Balfour van Burleigh,Mitchell M.C.H." userId="S::461418@student.fontys.nl::b7d65626-6711-47cd-bcd0-149e3d9af255" providerId="AD" clId="Web-{88B48250-38DC-7FEB-1F6A-C0BFCE7A9E2F}" dt="2022-11-22T16:15:17.509" v="87" actId="20577"/>
          <ac:spMkLst>
            <pc:docMk/>
            <pc:sldMk cId="2990638013" sldId="262"/>
            <ac:spMk id="3" creationId="{58C5C89C-D648-93AE-6C84-81E9A1D48032}"/>
          </ac:spMkLst>
        </pc:spChg>
      </pc:sldChg>
    </pc:docChg>
  </pc:docChgLst>
  <pc:docChgLst>
    <pc:chgData name="Noordzij,Sander S.M." userId="S::311087@student.fontys.nl::ed244834-8bd7-4a46-8392-c5a6afa83071" providerId="AD" clId="Web-{8BB4B0A9-6BF4-1718-1681-90D713FCE3BA}"/>
    <pc:docChg chg="modSld">
      <pc:chgData name="Noordzij,Sander S.M." userId="S::311087@student.fontys.nl::ed244834-8bd7-4a46-8392-c5a6afa83071" providerId="AD" clId="Web-{8BB4B0A9-6BF4-1718-1681-90D713FCE3BA}" dt="2022-11-27T21:00:37.944" v="10" actId="1076"/>
      <pc:docMkLst>
        <pc:docMk/>
      </pc:docMkLst>
      <pc:sldChg chg="addSp modSp">
        <pc:chgData name="Noordzij,Sander S.M." userId="S::311087@student.fontys.nl::ed244834-8bd7-4a46-8392-c5a6afa83071" providerId="AD" clId="Web-{8BB4B0A9-6BF4-1718-1681-90D713FCE3BA}" dt="2022-11-27T21:00:37.944" v="10" actId="1076"/>
        <pc:sldMkLst>
          <pc:docMk/>
          <pc:sldMk cId="1304480206" sldId="263"/>
        </pc:sldMkLst>
        <pc:spChg chg="mod">
          <ac:chgData name="Noordzij,Sander S.M." userId="S::311087@student.fontys.nl::ed244834-8bd7-4a46-8392-c5a6afa83071" providerId="AD" clId="Web-{8BB4B0A9-6BF4-1718-1681-90D713FCE3BA}" dt="2022-11-27T21:00:11.615" v="6" actId="20577"/>
          <ac:spMkLst>
            <pc:docMk/>
            <pc:sldMk cId="1304480206" sldId="263"/>
            <ac:spMk id="3" creationId="{99F08E6A-192B-17A5-8DEC-4F4C9D6CF282}"/>
          </ac:spMkLst>
        </pc:spChg>
        <pc:picChg chg="add mod">
          <ac:chgData name="Noordzij,Sander S.M." userId="S::311087@student.fontys.nl::ed244834-8bd7-4a46-8392-c5a6afa83071" providerId="AD" clId="Web-{8BB4B0A9-6BF4-1718-1681-90D713FCE3BA}" dt="2022-11-27T21:00:37.944" v="10" actId="1076"/>
          <ac:picMkLst>
            <pc:docMk/>
            <pc:sldMk cId="1304480206" sldId="263"/>
            <ac:picMk id="4" creationId="{624E861B-6802-4EA7-A398-EF01036BF5B5}"/>
          </ac:picMkLst>
        </pc:picChg>
      </pc:sldChg>
    </pc:docChg>
  </pc:docChgLst>
  <pc:docChgLst>
    <pc:chgData name="Balfour van Burleigh,Mitchell M.C.H." userId="S::461418@student.fontys.nl::b7d65626-6711-47cd-bcd0-149e3d9af255" providerId="AD" clId="Web-{A2A01FA3-D653-8940-AB51-389EF4C5D4EE}"/>
    <pc:docChg chg="modSld">
      <pc:chgData name="Balfour van Burleigh,Mitchell M.C.H." userId="S::461418@student.fontys.nl::b7d65626-6711-47cd-bcd0-149e3d9af255" providerId="AD" clId="Web-{A2A01FA3-D653-8940-AB51-389EF4C5D4EE}" dt="2022-11-22T12:27:18.293" v="78" actId="20577"/>
      <pc:docMkLst>
        <pc:docMk/>
      </pc:docMkLst>
      <pc:sldChg chg="modSp">
        <pc:chgData name="Balfour van Burleigh,Mitchell M.C.H." userId="S::461418@student.fontys.nl::b7d65626-6711-47cd-bcd0-149e3d9af255" providerId="AD" clId="Web-{A2A01FA3-D653-8940-AB51-389EF4C5D4EE}" dt="2022-11-22T12:27:18.293" v="78" actId="20577"/>
        <pc:sldMkLst>
          <pc:docMk/>
          <pc:sldMk cId="492610408" sldId="258"/>
        </pc:sldMkLst>
        <pc:spChg chg="mod">
          <ac:chgData name="Balfour van Burleigh,Mitchell M.C.H." userId="S::461418@student.fontys.nl::b7d65626-6711-47cd-bcd0-149e3d9af255" providerId="AD" clId="Web-{A2A01FA3-D653-8940-AB51-389EF4C5D4EE}" dt="2022-11-22T12:27:18.293" v="78" actId="20577"/>
          <ac:spMkLst>
            <pc:docMk/>
            <pc:sldMk cId="492610408" sldId="258"/>
            <ac:spMk id="3" creationId="{E215E715-18C0-BEDD-8C01-9CF54268BFF0}"/>
          </ac:spMkLst>
        </pc:spChg>
      </pc:sldChg>
    </pc:docChg>
  </pc:docChgLst>
  <pc:docChgLst>
    <pc:chgData name="Noordzij,Sander S.M." userId="S::311087@student.fontys.nl::ed244834-8bd7-4a46-8392-c5a6afa83071" providerId="AD" clId="Web-{92482288-C4CC-35F5-5679-DB6CB7307543}"/>
    <pc:docChg chg="modSld sldOrd">
      <pc:chgData name="Noordzij,Sander S.M." userId="S::311087@student.fontys.nl::ed244834-8bd7-4a46-8392-c5a6afa83071" providerId="AD" clId="Web-{92482288-C4CC-35F5-5679-DB6CB7307543}" dt="2022-11-24T10:41:03.504" v="215"/>
      <pc:docMkLst>
        <pc:docMk/>
      </pc:docMkLst>
      <pc:sldChg chg="addSp delSp modSp addAnim">
        <pc:chgData name="Noordzij,Sander S.M." userId="S::311087@student.fontys.nl::ed244834-8bd7-4a46-8392-c5a6afa83071" providerId="AD" clId="Web-{92482288-C4CC-35F5-5679-DB6CB7307543}" dt="2022-11-24T09:42:18.996" v="138" actId="20577"/>
        <pc:sldMkLst>
          <pc:docMk/>
          <pc:sldMk cId="1590010825" sldId="256"/>
        </pc:sldMkLst>
        <pc:spChg chg="mod">
          <ac:chgData name="Noordzij,Sander S.M." userId="S::311087@student.fontys.nl::ed244834-8bd7-4a46-8392-c5a6afa83071" providerId="AD" clId="Web-{92482288-C4CC-35F5-5679-DB6CB7307543}" dt="2022-11-24T09:42:18.996" v="138" actId="20577"/>
          <ac:spMkLst>
            <pc:docMk/>
            <pc:sldMk cId="1590010825" sldId="256"/>
            <ac:spMk id="2" creationId="{667BBD73-2646-CD34-A0E2-FB7E66CF1317}"/>
          </ac:spMkLst>
        </pc:spChg>
        <pc:spChg chg="mod">
          <ac:chgData name="Noordzij,Sander S.M." userId="S::311087@student.fontys.nl::ed244834-8bd7-4a46-8392-c5a6afa83071" providerId="AD" clId="Web-{92482288-C4CC-35F5-5679-DB6CB7307543}" dt="2022-11-24T09:42:12.917" v="136" actId="20577"/>
          <ac:spMkLst>
            <pc:docMk/>
            <pc:sldMk cId="1590010825" sldId="256"/>
            <ac:spMk id="3" creationId="{06ACF08F-7A9C-1C13-05F3-0F32E49DAB2B}"/>
          </ac:spMkLst>
        </pc:spChg>
        <pc:spChg chg="del">
          <ac:chgData name="Noordzij,Sander S.M." userId="S::311087@student.fontys.nl::ed244834-8bd7-4a46-8392-c5a6afa83071" providerId="AD" clId="Web-{92482288-C4CC-35F5-5679-DB6CB7307543}" dt="2022-11-24T09:36:54.905" v="132"/>
          <ac:spMkLst>
            <pc:docMk/>
            <pc:sldMk cId="1590010825" sldId="256"/>
            <ac:spMk id="9" creationId="{A173122F-D466-4F08-90FA-0038F7AC214A}"/>
          </ac:spMkLst>
        </pc:spChg>
        <pc:spChg chg="del">
          <ac:chgData name="Noordzij,Sander S.M." userId="S::311087@student.fontys.nl::ed244834-8bd7-4a46-8392-c5a6afa83071" providerId="AD" clId="Web-{92482288-C4CC-35F5-5679-DB6CB7307543}" dt="2022-11-24T09:36:54.905" v="132"/>
          <ac:spMkLst>
            <pc:docMk/>
            <pc:sldMk cId="1590010825" sldId="256"/>
            <ac:spMk id="11" creationId="{4A929113-1368-4B1B-9C6F-140F47CBF40E}"/>
          </ac:spMkLst>
        </pc:spChg>
        <pc:spChg chg="del">
          <ac:chgData name="Noordzij,Sander S.M." userId="S::311087@student.fontys.nl::ed244834-8bd7-4a46-8392-c5a6afa83071" providerId="AD" clId="Web-{92482288-C4CC-35F5-5679-DB6CB7307543}" dt="2022-11-24T09:36:54.905" v="132"/>
          <ac:spMkLst>
            <pc:docMk/>
            <pc:sldMk cId="1590010825" sldId="256"/>
            <ac:spMk id="13" creationId="{C24346C5-B1C8-4C83-846B-122A3B4B2FEE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6:54.905" v="132"/>
          <ac:spMkLst>
            <pc:docMk/>
            <pc:sldMk cId="1590010825" sldId="256"/>
            <ac:spMk id="52" creationId="{4E1EF4E8-5513-4BF5-BC41-04645281C672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6:54.905" v="132"/>
          <ac:spMkLst>
            <pc:docMk/>
            <pc:sldMk cId="1590010825" sldId="256"/>
            <ac:spMk id="54" creationId="{D22FBD32-C88A-4C1D-BC76-613A93944B72}"/>
          </ac:spMkLst>
        </pc:spChg>
        <pc:grpChg chg="del">
          <ac:chgData name="Noordzij,Sander S.M." userId="S::311087@student.fontys.nl::ed244834-8bd7-4a46-8392-c5a6afa83071" providerId="AD" clId="Web-{92482288-C4CC-35F5-5679-DB6CB7307543}" dt="2022-11-24T09:36:54.905" v="132"/>
          <ac:grpSpMkLst>
            <pc:docMk/>
            <pc:sldMk cId="1590010825" sldId="256"/>
            <ac:grpSpMk id="15" creationId="{90F28F7A-4F2F-4C1B-AF1C-A6E7C79532B5}"/>
          </ac:grpSpMkLst>
        </pc:grpChg>
        <pc:grpChg chg="add">
          <ac:chgData name="Noordzij,Sander S.M." userId="S::311087@student.fontys.nl::ed244834-8bd7-4a46-8392-c5a6afa83071" providerId="AD" clId="Web-{92482288-C4CC-35F5-5679-DB6CB7307543}" dt="2022-11-24T09:36:54.905" v="132"/>
          <ac:grpSpMkLst>
            <pc:docMk/>
            <pc:sldMk cId="1590010825" sldId="256"/>
            <ac:grpSpMk id="56" creationId="{CD79EE37-C3B0-49F1-9785-D0E81CA82B95}"/>
          </ac:grpSpMkLst>
        </pc:grpChg>
        <pc:picChg chg="mod ord">
          <ac:chgData name="Noordzij,Sander S.M." userId="S::311087@student.fontys.nl::ed244834-8bd7-4a46-8392-c5a6afa83071" providerId="AD" clId="Web-{92482288-C4CC-35F5-5679-DB6CB7307543}" dt="2022-11-24T09:36:54.905" v="132"/>
          <ac:picMkLst>
            <pc:docMk/>
            <pc:sldMk cId="1590010825" sldId="256"/>
            <ac:picMk id="4" creationId="{FC760D5F-7130-885D-E522-5BBC0C918AE5}"/>
          </ac:picMkLst>
        </pc:picChg>
      </pc:sldChg>
      <pc:sldChg chg="modSp">
        <pc:chgData name="Noordzij,Sander S.M." userId="S::311087@student.fontys.nl::ed244834-8bd7-4a46-8392-c5a6afa83071" providerId="AD" clId="Web-{92482288-C4CC-35F5-5679-DB6CB7307543}" dt="2022-11-24T08:52:13.382" v="14" actId="20577"/>
        <pc:sldMkLst>
          <pc:docMk/>
          <pc:sldMk cId="3691172346" sldId="257"/>
        </pc:sldMkLst>
        <pc:spChg chg="mod">
          <ac:chgData name="Noordzij,Sander S.M." userId="S::311087@student.fontys.nl::ed244834-8bd7-4a46-8392-c5a6afa83071" providerId="AD" clId="Web-{92482288-C4CC-35F5-5679-DB6CB7307543}" dt="2022-11-24T08:52:13.382" v="14" actId="20577"/>
          <ac:spMkLst>
            <pc:docMk/>
            <pc:sldMk cId="3691172346" sldId="257"/>
            <ac:spMk id="3" creationId="{8BD2FDCC-3C15-EAA9-0F12-4905747DA5EF}"/>
          </ac:spMkLst>
        </pc:spChg>
      </pc:sldChg>
      <pc:sldChg chg="modSp addAnim delAnim modAnim modNotes">
        <pc:chgData name="Noordzij,Sander S.M." userId="S::311087@student.fontys.nl::ed244834-8bd7-4a46-8392-c5a6afa83071" providerId="AD" clId="Web-{92482288-C4CC-35F5-5679-DB6CB7307543}" dt="2022-11-24T10:41:03.504" v="215"/>
        <pc:sldMkLst>
          <pc:docMk/>
          <pc:sldMk cId="492610408" sldId="258"/>
        </pc:sldMkLst>
        <pc:spChg chg="mod">
          <ac:chgData name="Noordzij,Sander S.M." userId="S::311087@student.fontys.nl::ed244834-8bd7-4a46-8392-c5a6afa83071" providerId="AD" clId="Web-{92482288-C4CC-35F5-5679-DB6CB7307543}" dt="2022-11-24T08:51:56.944" v="10" actId="20577"/>
          <ac:spMkLst>
            <pc:docMk/>
            <pc:sldMk cId="492610408" sldId="258"/>
            <ac:spMk id="2" creationId="{333B310B-4C8A-E2F9-9B5B-9A88A2E161E4}"/>
          </ac:spMkLst>
        </pc:spChg>
        <pc:spChg chg="mod">
          <ac:chgData name="Noordzij,Sander S.M." userId="S::311087@student.fontys.nl::ed244834-8bd7-4a46-8392-c5a6afa83071" providerId="AD" clId="Web-{92482288-C4CC-35F5-5679-DB6CB7307543}" dt="2022-11-24T10:35:41.851" v="214" actId="20577"/>
          <ac:spMkLst>
            <pc:docMk/>
            <pc:sldMk cId="492610408" sldId="258"/>
            <ac:spMk id="3" creationId="{E215E715-18C0-BEDD-8C01-9CF54268BFF0}"/>
          </ac:spMkLst>
        </pc:spChg>
      </pc:sldChg>
      <pc:sldChg chg="addSp delSp modSp">
        <pc:chgData name="Noordzij,Sander S.M." userId="S::311087@student.fontys.nl::ed244834-8bd7-4a46-8392-c5a6afa83071" providerId="AD" clId="Web-{92482288-C4CC-35F5-5679-DB6CB7307543}" dt="2022-11-24T08:51:46.678" v="8" actId="20577"/>
        <pc:sldMkLst>
          <pc:docMk/>
          <pc:sldMk cId="1793438331" sldId="259"/>
        </pc:sldMkLst>
        <pc:spChg chg="mod">
          <ac:chgData name="Noordzij,Sander S.M." userId="S::311087@student.fontys.nl::ed244834-8bd7-4a46-8392-c5a6afa83071" providerId="AD" clId="Web-{92482288-C4CC-35F5-5679-DB6CB7307543}" dt="2022-11-24T08:51:46.678" v="8" actId="20577"/>
          <ac:spMkLst>
            <pc:docMk/>
            <pc:sldMk cId="1793438331" sldId="259"/>
            <ac:spMk id="2" creationId="{64CB562C-2F67-A3E7-A040-0B36FFEFD6EE}"/>
          </ac:spMkLst>
        </pc:spChg>
        <pc:picChg chg="del">
          <ac:chgData name="Noordzij,Sander S.M." userId="S::311087@student.fontys.nl::ed244834-8bd7-4a46-8392-c5a6afa83071" providerId="AD" clId="Web-{92482288-C4CC-35F5-5679-DB6CB7307543}" dt="2022-11-24T08:51:08.927" v="0"/>
          <ac:picMkLst>
            <pc:docMk/>
            <pc:sldMk cId="1793438331" sldId="259"/>
            <ac:picMk id="4" creationId="{F4870948-19D5-A997-B1B3-5D0A2604DB76}"/>
          </ac:picMkLst>
        </pc:picChg>
        <pc:picChg chg="add mod">
          <ac:chgData name="Noordzij,Sander S.M." userId="S::311087@student.fontys.nl::ed244834-8bd7-4a46-8392-c5a6afa83071" providerId="AD" clId="Web-{92482288-C4CC-35F5-5679-DB6CB7307543}" dt="2022-11-24T08:51:33.490" v="6" actId="1076"/>
          <ac:picMkLst>
            <pc:docMk/>
            <pc:sldMk cId="1793438331" sldId="259"/>
            <ac:picMk id="5" creationId="{A800692C-A1FA-67D0-CF62-30DAD239EE83}"/>
          </ac:picMkLst>
        </pc:picChg>
      </pc:sldChg>
      <pc:sldChg chg="modSp">
        <pc:chgData name="Noordzij,Sander S.M." userId="S::311087@student.fontys.nl::ed244834-8bd7-4a46-8392-c5a6afa83071" providerId="AD" clId="Web-{92482288-C4CC-35F5-5679-DB6CB7307543}" dt="2022-11-24T09:35:08.542" v="123" actId="20577"/>
        <pc:sldMkLst>
          <pc:docMk/>
          <pc:sldMk cId="2426676252" sldId="260"/>
        </pc:sldMkLst>
        <pc:spChg chg="mod">
          <ac:chgData name="Noordzij,Sander S.M." userId="S::311087@student.fontys.nl::ed244834-8bd7-4a46-8392-c5a6afa83071" providerId="AD" clId="Web-{92482288-C4CC-35F5-5679-DB6CB7307543}" dt="2022-11-24T09:35:08.542" v="123" actId="20577"/>
          <ac:spMkLst>
            <pc:docMk/>
            <pc:sldMk cId="2426676252" sldId="260"/>
            <ac:spMk id="3" creationId="{EC96DFB3-3848-7392-D7E7-C6C3AC19F02D}"/>
          </ac:spMkLst>
        </pc:spChg>
      </pc:sldChg>
      <pc:sldChg chg="addSp delSp modSp mod setBg">
        <pc:chgData name="Noordzij,Sander S.M." userId="S::311087@student.fontys.nl::ed244834-8bd7-4a46-8392-c5a6afa83071" providerId="AD" clId="Web-{92482288-C4CC-35F5-5679-DB6CB7307543}" dt="2022-11-24T09:46:08.208" v="184" actId="14100"/>
        <pc:sldMkLst>
          <pc:docMk/>
          <pc:sldMk cId="1358414845" sldId="261"/>
        </pc:sldMkLst>
        <pc:spChg chg="mod">
          <ac:chgData name="Noordzij,Sander S.M." userId="S::311087@student.fontys.nl::ed244834-8bd7-4a46-8392-c5a6afa83071" providerId="AD" clId="Web-{92482288-C4CC-35F5-5679-DB6CB7307543}" dt="2022-11-24T09:46:04.176" v="183" actId="14100"/>
          <ac:spMkLst>
            <pc:docMk/>
            <pc:sldMk cId="1358414845" sldId="261"/>
            <ac:spMk id="2" creationId="{1A0EC44B-FA27-3DE6-8446-A769BC11EC87}"/>
          </ac:spMkLst>
        </pc:spChg>
        <pc:spChg chg="mod">
          <ac:chgData name="Noordzij,Sander S.M." userId="S::311087@student.fontys.nl::ed244834-8bd7-4a46-8392-c5a6afa83071" providerId="AD" clId="Web-{92482288-C4CC-35F5-5679-DB6CB7307543}" dt="2022-11-24T09:46:08.208" v="184" actId="14100"/>
          <ac:spMkLst>
            <pc:docMk/>
            <pc:sldMk cId="1358414845" sldId="261"/>
            <ac:spMk id="3" creationId="{12BE4A99-44C8-5474-7517-D844C1317016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0:09.499" v="84"/>
          <ac:spMkLst>
            <pc:docMk/>
            <pc:sldMk cId="1358414845" sldId="261"/>
            <ac:spMk id="6" creationId="{40C85150-646B-4AB7-9F43-FC7AB7E6D615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0:09.499" v="84"/>
          <ac:spMkLst>
            <pc:docMk/>
            <pc:sldMk cId="1358414845" sldId="261"/>
            <ac:spMk id="7" creationId="{1C582B07-D0F0-4B6B-A5D9-D2F192CB3A4E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0:09.499" v="84"/>
          <ac:spMkLst>
            <pc:docMk/>
            <pc:sldMk cId="1358414845" sldId="261"/>
            <ac:spMk id="8" creationId="{DA1A4301-6FFC-4C82-A1FA-7634D8CAA8F5}"/>
          </ac:spMkLst>
        </pc:spChg>
        <pc:spChg chg="add del">
          <ac:chgData name="Noordzij,Sander S.M." userId="S::311087@student.fontys.nl::ed244834-8bd7-4a46-8392-c5a6afa83071" providerId="AD" clId="Web-{92482288-C4CC-35F5-5679-DB6CB7307543}" dt="2022-11-24T09:28:54.590" v="78"/>
          <ac:spMkLst>
            <pc:docMk/>
            <pc:sldMk cId="1358414845" sldId="261"/>
            <ac:spMk id="9" creationId="{1C582B07-D0F0-4B6B-A5D9-D2F192CB3A4E}"/>
          </ac:spMkLst>
        </pc:spChg>
        <pc:spChg chg="add del">
          <ac:chgData name="Noordzij,Sander S.M." userId="S::311087@student.fontys.nl::ed244834-8bd7-4a46-8392-c5a6afa83071" providerId="AD" clId="Web-{92482288-C4CC-35F5-5679-DB6CB7307543}" dt="2022-11-24T09:28:54.590" v="78"/>
          <ac:spMkLst>
            <pc:docMk/>
            <pc:sldMk cId="1358414845" sldId="261"/>
            <ac:spMk id="11" creationId="{90B4ACB0-2B52-48C2-9BC9-553BE73567FC}"/>
          </ac:spMkLst>
        </pc:spChg>
        <pc:spChg chg="add del">
          <ac:chgData name="Noordzij,Sander S.M." userId="S::311087@student.fontys.nl::ed244834-8bd7-4a46-8392-c5a6afa83071" providerId="AD" clId="Web-{92482288-C4CC-35F5-5679-DB6CB7307543}" dt="2022-11-24T09:28:54.590" v="78"/>
          <ac:spMkLst>
            <pc:docMk/>
            <pc:sldMk cId="1358414845" sldId="261"/>
            <ac:spMk id="13" creationId="{DA1A4301-6FFC-4C82-A1FA-7634D8CAA8F5}"/>
          </ac:spMkLst>
        </pc:spChg>
        <pc:spChg chg="add del">
          <ac:chgData name="Noordzij,Sander S.M." userId="S::311087@student.fontys.nl::ed244834-8bd7-4a46-8392-c5a6afa83071" providerId="AD" clId="Web-{92482288-C4CC-35F5-5679-DB6CB7307543}" dt="2022-11-24T09:29:13.044" v="80"/>
          <ac:spMkLst>
            <pc:docMk/>
            <pc:sldMk cId="1358414845" sldId="261"/>
            <ac:spMk id="46" creationId="{07678F73-9880-405C-9E21-2CC82BD044AE}"/>
          </ac:spMkLst>
        </pc:spChg>
        <pc:spChg chg="add del">
          <ac:chgData name="Noordzij,Sander S.M." userId="S::311087@student.fontys.nl::ed244834-8bd7-4a46-8392-c5a6afa83071" providerId="AD" clId="Web-{92482288-C4CC-35F5-5679-DB6CB7307543}" dt="2022-11-24T09:29:13.044" v="80"/>
          <ac:spMkLst>
            <pc:docMk/>
            <pc:sldMk cId="1358414845" sldId="261"/>
            <ac:spMk id="47" creationId="{1C582B07-D0F0-4B6B-A5D9-D2F192CB3A4E}"/>
          </ac:spMkLst>
        </pc:spChg>
        <pc:spChg chg="add del">
          <ac:chgData name="Noordzij,Sander S.M." userId="S::311087@student.fontys.nl::ed244834-8bd7-4a46-8392-c5a6afa83071" providerId="AD" clId="Web-{92482288-C4CC-35F5-5679-DB6CB7307543}" dt="2022-11-24T09:29:13.044" v="80"/>
          <ac:spMkLst>
            <pc:docMk/>
            <pc:sldMk cId="1358414845" sldId="261"/>
            <ac:spMk id="48" creationId="{DA1A4301-6FFC-4C82-A1FA-7634D8CAA8F5}"/>
          </ac:spMkLst>
        </pc:spChg>
        <pc:spChg chg="add del">
          <ac:chgData name="Noordzij,Sander S.M." userId="S::311087@student.fontys.nl::ed244834-8bd7-4a46-8392-c5a6afa83071" providerId="AD" clId="Web-{92482288-C4CC-35F5-5679-DB6CB7307543}" dt="2022-11-24T09:29:57.046" v="82"/>
          <ac:spMkLst>
            <pc:docMk/>
            <pc:sldMk cId="1358414845" sldId="261"/>
            <ac:spMk id="52" creationId="{1C582B07-D0F0-4B6B-A5D9-D2F192CB3A4E}"/>
          </ac:spMkLst>
        </pc:spChg>
        <pc:spChg chg="add del">
          <ac:chgData name="Noordzij,Sander S.M." userId="S::311087@student.fontys.nl::ed244834-8bd7-4a46-8392-c5a6afa83071" providerId="AD" clId="Web-{92482288-C4CC-35F5-5679-DB6CB7307543}" dt="2022-11-24T09:29:57.046" v="82"/>
          <ac:spMkLst>
            <pc:docMk/>
            <pc:sldMk cId="1358414845" sldId="261"/>
            <ac:spMk id="53" creationId="{90B4ACB0-2B52-48C2-9BC9-553BE73567FC}"/>
          </ac:spMkLst>
        </pc:spChg>
        <pc:spChg chg="add del">
          <ac:chgData name="Noordzij,Sander S.M." userId="S::311087@student.fontys.nl::ed244834-8bd7-4a46-8392-c5a6afa83071" providerId="AD" clId="Web-{92482288-C4CC-35F5-5679-DB6CB7307543}" dt="2022-11-24T09:29:57.046" v="82"/>
          <ac:spMkLst>
            <pc:docMk/>
            <pc:sldMk cId="1358414845" sldId="261"/>
            <ac:spMk id="54" creationId="{DA1A4301-6FFC-4C82-A1FA-7634D8CAA8F5}"/>
          </ac:spMkLst>
        </pc:spChg>
        <pc:grpChg chg="add">
          <ac:chgData name="Noordzij,Sander S.M." userId="S::311087@student.fontys.nl::ed244834-8bd7-4a46-8392-c5a6afa83071" providerId="AD" clId="Web-{92482288-C4CC-35F5-5679-DB6CB7307543}" dt="2022-11-24T09:30:09.499" v="84"/>
          <ac:grpSpMkLst>
            <pc:docMk/>
            <pc:sldMk cId="1358414845" sldId="261"/>
            <ac:grpSpMk id="10" creationId="{8323DD1D-77DE-48B2-A0A0-6265801531E5}"/>
          </ac:grpSpMkLst>
        </pc:grpChg>
        <pc:grpChg chg="add del">
          <ac:chgData name="Noordzij,Sander S.M." userId="S::311087@student.fontys.nl::ed244834-8bd7-4a46-8392-c5a6afa83071" providerId="AD" clId="Web-{92482288-C4CC-35F5-5679-DB6CB7307543}" dt="2022-11-24T09:28:54.590" v="78"/>
          <ac:grpSpMkLst>
            <pc:docMk/>
            <pc:sldMk cId="1358414845" sldId="261"/>
            <ac:grpSpMk id="15" creationId="{8323DD1D-77DE-48B2-A0A0-6265801531E5}"/>
          </ac:grpSpMkLst>
        </pc:grpChg>
        <pc:grpChg chg="add del">
          <ac:chgData name="Noordzij,Sander S.M." userId="S::311087@student.fontys.nl::ed244834-8bd7-4a46-8392-c5a6afa83071" providerId="AD" clId="Web-{92482288-C4CC-35F5-5679-DB6CB7307543}" dt="2022-11-24T09:29:13.044" v="80"/>
          <ac:grpSpMkLst>
            <pc:docMk/>
            <pc:sldMk cId="1358414845" sldId="261"/>
            <ac:grpSpMk id="49" creationId="{8323DD1D-77DE-48B2-A0A0-6265801531E5}"/>
          </ac:grpSpMkLst>
        </pc:grpChg>
        <pc:grpChg chg="add del">
          <ac:chgData name="Noordzij,Sander S.M." userId="S::311087@student.fontys.nl::ed244834-8bd7-4a46-8392-c5a6afa83071" providerId="AD" clId="Web-{92482288-C4CC-35F5-5679-DB6CB7307543}" dt="2022-11-24T09:29:57.046" v="82"/>
          <ac:grpSpMkLst>
            <pc:docMk/>
            <pc:sldMk cId="1358414845" sldId="261"/>
            <ac:grpSpMk id="55" creationId="{8323DD1D-77DE-48B2-A0A0-6265801531E5}"/>
          </ac:grpSpMkLst>
        </pc:grpChg>
        <pc:picChg chg="add mod">
          <ac:chgData name="Noordzij,Sander S.M." userId="S::311087@student.fontys.nl::ed244834-8bd7-4a46-8392-c5a6afa83071" providerId="AD" clId="Web-{92482288-C4CC-35F5-5679-DB6CB7307543}" dt="2022-11-24T09:30:09.499" v="84"/>
          <ac:picMkLst>
            <pc:docMk/>
            <pc:sldMk cId="1358414845" sldId="261"/>
            <ac:picMk id="4" creationId="{92986B05-C24F-9A36-3E91-A33FCDEB9637}"/>
          </ac:picMkLst>
        </pc:picChg>
        <pc:picChg chg="add del">
          <ac:chgData name="Noordzij,Sander S.M." userId="S::311087@student.fontys.nl::ed244834-8bd7-4a46-8392-c5a6afa83071" providerId="AD" clId="Web-{92482288-C4CC-35F5-5679-DB6CB7307543}" dt="2022-11-24T09:28:54.590" v="78"/>
          <ac:picMkLst>
            <pc:docMk/>
            <pc:sldMk cId="1358414845" sldId="261"/>
            <ac:picMk id="5" creationId="{C18FCC2D-9DBA-839A-8B7C-76EAACF84C57}"/>
          </ac:picMkLst>
        </pc:picChg>
        <pc:picChg chg="add del">
          <ac:chgData name="Noordzij,Sander S.M." userId="S::311087@student.fontys.nl::ed244834-8bd7-4a46-8392-c5a6afa83071" providerId="AD" clId="Web-{92482288-C4CC-35F5-5679-DB6CB7307543}" dt="2022-11-24T09:29:13.044" v="80"/>
          <ac:picMkLst>
            <pc:docMk/>
            <pc:sldMk cId="1358414845" sldId="261"/>
            <ac:picMk id="50" creationId="{B8AAAEA3-C3B3-39E2-2852-AE406AA78C68}"/>
          </ac:picMkLst>
        </pc:picChg>
        <pc:picChg chg="add del">
          <ac:chgData name="Noordzij,Sander S.M." userId="S::311087@student.fontys.nl::ed244834-8bd7-4a46-8392-c5a6afa83071" providerId="AD" clId="Web-{92482288-C4CC-35F5-5679-DB6CB7307543}" dt="2022-11-24T09:29:57.046" v="82"/>
          <ac:picMkLst>
            <pc:docMk/>
            <pc:sldMk cId="1358414845" sldId="261"/>
            <ac:picMk id="56" creationId="{C18FCC2D-9DBA-839A-8B7C-76EAACF84C57}"/>
          </ac:picMkLst>
        </pc:picChg>
      </pc:sldChg>
      <pc:sldChg chg="addSp modSp">
        <pc:chgData name="Noordzij,Sander S.M." userId="S::311087@student.fontys.nl::ed244834-8bd7-4a46-8392-c5a6afa83071" providerId="AD" clId="Web-{92482288-C4CC-35F5-5679-DB6CB7307543}" dt="2022-11-24T09:27:31.478" v="76" actId="1076"/>
        <pc:sldMkLst>
          <pc:docMk/>
          <pc:sldMk cId="2990638013" sldId="262"/>
        </pc:sldMkLst>
        <pc:spChg chg="mod">
          <ac:chgData name="Noordzij,Sander S.M." userId="S::311087@student.fontys.nl::ed244834-8bd7-4a46-8392-c5a6afa83071" providerId="AD" clId="Web-{92482288-C4CC-35F5-5679-DB6CB7307543}" dt="2022-11-24T09:27:17.305" v="72" actId="20577"/>
          <ac:spMkLst>
            <pc:docMk/>
            <pc:sldMk cId="2990638013" sldId="262"/>
            <ac:spMk id="3" creationId="{58C5C89C-D648-93AE-6C84-81E9A1D48032}"/>
          </ac:spMkLst>
        </pc:spChg>
        <pc:picChg chg="add mod">
          <ac:chgData name="Noordzij,Sander S.M." userId="S::311087@student.fontys.nl::ed244834-8bd7-4a46-8392-c5a6afa83071" providerId="AD" clId="Web-{92482288-C4CC-35F5-5679-DB6CB7307543}" dt="2022-11-24T09:27:31.478" v="76" actId="1076"/>
          <ac:picMkLst>
            <pc:docMk/>
            <pc:sldMk cId="2990638013" sldId="262"/>
            <ac:picMk id="4" creationId="{163171BC-BD58-F6FC-4703-47E5DB5DD40A}"/>
          </ac:picMkLst>
        </pc:picChg>
      </pc:sldChg>
      <pc:sldChg chg="addSp delSp modSp mod setBg">
        <pc:chgData name="Noordzij,Sander S.M." userId="S::311087@student.fontys.nl::ed244834-8bd7-4a46-8392-c5a6afa83071" providerId="AD" clId="Web-{92482288-C4CC-35F5-5679-DB6CB7307543}" dt="2022-11-24T09:36:06.497" v="131"/>
        <pc:sldMkLst>
          <pc:docMk/>
          <pc:sldMk cId="2229480788" sldId="264"/>
        </pc:sldMkLst>
        <pc:spChg chg="mod">
          <ac:chgData name="Noordzij,Sander S.M." userId="S::311087@student.fontys.nl::ed244834-8bd7-4a46-8392-c5a6afa83071" providerId="AD" clId="Web-{92482288-C4CC-35F5-5679-DB6CB7307543}" dt="2022-11-24T09:36:06.497" v="131"/>
          <ac:spMkLst>
            <pc:docMk/>
            <pc:sldMk cId="2229480788" sldId="264"/>
            <ac:spMk id="2" creationId="{B71AEBA8-9116-8F5D-E7AB-9E1094BEC7AF}"/>
          </ac:spMkLst>
        </pc:spChg>
        <pc:spChg chg="del mod">
          <ac:chgData name="Noordzij,Sander S.M." userId="S::311087@student.fontys.nl::ed244834-8bd7-4a46-8392-c5a6afa83071" providerId="AD" clId="Web-{92482288-C4CC-35F5-5679-DB6CB7307543}" dt="2022-11-24T09:36:06.497" v="131"/>
          <ac:spMkLst>
            <pc:docMk/>
            <pc:sldMk cId="2229480788" sldId="264"/>
            <ac:spMk id="3" creationId="{3BDD00E6-D9EC-6ED3-D8E0-C4CAFD08305B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6:06.497" v="131"/>
          <ac:spMkLst>
            <pc:docMk/>
            <pc:sldMk cId="2229480788" sldId="264"/>
            <ac:spMk id="9" creationId="{8E7E1993-6448-42F8-8FB3-76104F45B344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6:06.497" v="131"/>
          <ac:spMkLst>
            <pc:docMk/>
            <pc:sldMk cId="2229480788" sldId="264"/>
            <ac:spMk id="11" creationId="{942B1D20-D329-4285-AED2-DABDCE9020B6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6:06.497" v="131"/>
          <ac:spMkLst>
            <pc:docMk/>
            <pc:sldMk cId="2229480788" sldId="264"/>
            <ac:spMk id="13" creationId="{B9016B79-9C59-4CEA-A85C-3E4C8877BA6F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6:06.497" v="131"/>
          <ac:spMkLst>
            <pc:docMk/>
            <pc:sldMk cId="2229480788" sldId="264"/>
            <ac:spMk id="15" creationId="{2391C84E-C2EA-44FC-A7D1-FAE3E2850552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36:06.497" v="131"/>
          <ac:spMkLst>
            <pc:docMk/>
            <pc:sldMk cId="2229480788" sldId="264"/>
            <ac:spMk id="48" creationId="{6B91DA8E-00B5-4214-AFE5-535E47051D31}"/>
          </ac:spMkLst>
        </pc:spChg>
        <pc:grpChg chg="add">
          <ac:chgData name="Noordzij,Sander S.M." userId="S::311087@student.fontys.nl::ed244834-8bd7-4a46-8392-c5a6afa83071" providerId="AD" clId="Web-{92482288-C4CC-35F5-5679-DB6CB7307543}" dt="2022-11-24T09:36:06.497" v="131"/>
          <ac:grpSpMkLst>
            <pc:docMk/>
            <pc:sldMk cId="2229480788" sldId="264"/>
            <ac:grpSpMk id="17" creationId="{47B3131A-B518-43E5-A896-E9D654A4863F}"/>
          </ac:grpSpMkLst>
        </pc:grpChg>
        <pc:graphicFrameChg chg="add">
          <ac:chgData name="Noordzij,Sander S.M." userId="S::311087@student.fontys.nl::ed244834-8bd7-4a46-8392-c5a6afa83071" providerId="AD" clId="Web-{92482288-C4CC-35F5-5679-DB6CB7307543}" dt="2022-11-24T09:36:06.497" v="131"/>
          <ac:graphicFrameMkLst>
            <pc:docMk/>
            <pc:sldMk cId="2229480788" sldId="264"/>
            <ac:graphicFrameMk id="5" creationId="{4D2E9169-4068-14CA-6006-EF0E2EA679A0}"/>
          </ac:graphicFrameMkLst>
        </pc:graphicFrameChg>
      </pc:sldChg>
      <pc:sldChg chg="modSp">
        <pc:chgData name="Noordzij,Sander S.M." userId="S::311087@student.fontys.nl::ed244834-8bd7-4a46-8392-c5a6afa83071" providerId="AD" clId="Web-{92482288-C4CC-35F5-5679-DB6CB7307543}" dt="2022-11-24T09:09:17.686" v="59" actId="20577"/>
        <pc:sldMkLst>
          <pc:docMk/>
          <pc:sldMk cId="247265354" sldId="265"/>
        </pc:sldMkLst>
        <pc:spChg chg="mod">
          <ac:chgData name="Noordzij,Sander S.M." userId="S::311087@student.fontys.nl::ed244834-8bd7-4a46-8392-c5a6afa83071" providerId="AD" clId="Web-{92482288-C4CC-35F5-5679-DB6CB7307543}" dt="2022-11-24T09:09:17.686" v="59" actId="20577"/>
          <ac:spMkLst>
            <pc:docMk/>
            <pc:sldMk cId="247265354" sldId="265"/>
            <ac:spMk id="3" creationId="{F2F7D1FC-4880-641D-FDA4-04929F40AC95}"/>
          </ac:spMkLst>
        </pc:spChg>
      </pc:sldChg>
      <pc:sldChg chg="addSp delSp modSp modNotes">
        <pc:chgData name="Noordzij,Sander S.M." userId="S::311087@student.fontys.nl::ed244834-8bd7-4a46-8392-c5a6afa83071" providerId="AD" clId="Web-{92482288-C4CC-35F5-5679-DB6CB7307543}" dt="2022-11-24T09:52:05.158" v="192"/>
        <pc:sldMkLst>
          <pc:docMk/>
          <pc:sldMk cId="3693362452" sldId="266"/>
        </pc:sldMkLst>
        <pc:spChg chg="add del mod">
          <ac:chgData name="Noordzij,Sander S.M." userId="S::311087@student.fontys.nl::ed244834-8bd7-4a46-8392-c5a6afa83071" providerId="AD" clId="Web-{92482288-C4CC-35F5-5679-DB6CB7307543}" dt="2022-11-24T09:15:20.794" v="65"/>
          <ac:spMkLst>
            <pc:docMk/>
            <pc:sldMk cId="3693362452" sldId="266"/>
            <ac:spMk id="3" creationId="{D3A9F293-F81A-1DF1-34D5-04EDAB39891B}"/>
          </ac:spMkLst>
        </pc:spChg>
        <pc:graphicFrameChg chg="add del">
          <ac:chgData name="Noordzij,Sander S.M." userId="S::311087@student.fontys.nl::ed244834-8bd7-4a46-8392-c5a6afa83071" providerId="AD" clId="Web-{92482288-C4CC-35F5-5679-DB6CB7307543}" dt="2022-11-24T09:15:20.778" v="64"/>
          <ac:graphicFrameMkLst>
            <pc:docMk/>
            <pc:sldMk cId="3693362452" sldId="266"/>
            <ac:graphicFrameMk id="5" creationId="{4467A472-7393-DA4F-7456-BA2CA49EF6C2}"/>
          </ac:graphicFrameMkLst>
        </pc:graphicFrameChg>
        <pc:graphicFrameChg chg="add modGraphic">
          <ac:chgData name="Noordzij,Sander S.M." userId="S::311087@student.fontys.nl::ed244834-8bd7-4a46-8392-c5a6afa83071" providerId="AD" clId="Web-{92482288-C4CC-35F5-5679-DB6CB7307543}" dt="2022-11-24T09:51:48.095" v="187" actId="20577"/>
          <ac:graphicFrameMkLst>
            <pc:docMk/>
            <pc:sldMk cId="3693362452" sldId="266"/>
            <ac:graphicFrameMk id="7" creationId="{FB438A7F-50D5-4E97-8DD2-49A47524A50F}"/>
          </ac:graphicFrameMkLst>
        </pc:graphicFrameChg>
      </pc:sldChg>
      <pc:sldChg chg="addSp modSp mod ord setBg modNotes">
        <pc:chgData name="Noordzij,Sander S.M." userId="S::311087@student.fontys.nl::ed244834-8bd7-4a46-8392-c5a6afa83071" providerId="AD" clId="Web-{92482288-C4CC-35F5-5679-DB6CB7307543}" dt="2022-11-24T10:30:47.715" v="193"/>
        <pc:sldMkLst>
          <pc:docMk/>
          <pc:sldMk cId="1121357110" sldId="267"/>
        </pc:sldMkLst>
        <pc:spChg chg="mod">
          <ac:chgData name="Noordzij,Sander S.M." userId="S::311087@student.fontys.nl::ed244834-8bd7-4a46-8392-c5a6afa83071" providerId="AD" clId="Web-{92482288-C4CC-35F5-5679-DB6CB7307543}" dt="2022-11-24T09:14:39.698" v="62"/>
          <ac:spMkLst>
            <pc:docMk/>
            <pc:sldMk cId="1121357110" sldId="267"/>
            <ac:spMk id="2" creationId="{D2E03449-6C30-BE91-D0AD-8A011A9EBCC6}"/>
          </ac:spMkLst>
        </pc:spChg>
        <pc:spChg chg="mod">
          <ac:chgData name="Noordzij,Sander S.M." userId="S::311087@student.fontys.nl::ed244834-8bd7-4a46-8392-c5a6afa83071" providerId="AD" clId="Web-{92482288-C4CC-35F5-5679-DB6CB7307543}" dt="2022-11-24T09:43:40.921" v="178" actId="20577"/>
          <ac:spMkLst>
            <pc:docMk/>
            <pc:sldMk cId="1121357110" sldId="267"/>
            <ac:spMk id="3" creationId="{168BB0A8-D492-49B7-7603-6C5E62F4C0FE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14:39.698" v="62"/>
          <ac:spMkLst>
            <pc:docMk/>
            <pc:sldMk cId="1121357110" sldId="267"/>
            <ac:spMk id="9" creationId="{07678F73-9880-405C-9E21-2CC82BD044AE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14:39.698" v="62"/>
          <ac:spMkLst>
            <pc:docMk/>
            <pc:sldMk cId="1121357110" sldId="267"/>
            <ac:spMk id="11" creationId="{1C582B07-D0F0-4B6B-A5D9-D2F192CB3A4E}"/>
          </ac:spMkLst>
        </pc:spChg>
        <pc:spChg chg="add">
          <ac:chgData name="Noordzij,Sander S.M." userId="S::311087@student.fontys.nl::ed244834-8bd7-4a46-8392-c5a6afa83071" providerId="AD" clId="Web-{92482288-C4CC-35F5-5679-DB6CB7307543}" dt="2022-11-24T09:14:39.698" v="62"/>
          <ac:spMkLst>
            <pc:docMk/>
            <pc:sldMk cId="1121357110" sldId="267"/>
            <ac:spMk id="13" creationId="{DA1A4301-6FFC-4C82-A1FA-7634D8CAA8F5}"/>
          </ac:spMkLst>
        </pc:spChg>
        <pc:grpChg chg="add">
          <ac:chgData name="Noordzij,Sander S.M." userId="S::311087@student.fontys.nl::ed244834-8bd7-4a46-8392-c5a6afa83071" providerId="AD" clId="Web-{92482288-C4CC-35F5-5679-DB6CB7307543}" dt="2022-11-24T09:14:39.698" v="62"/>
          <ac:grpSpMkLst>
            <pc:docMk/>
            <pc:sldMk cId="1121357110" sldId="267"/>
            <ac:grpSpMk id="15" creationId="{8323DD1D-77DE-48B2-A0A0-6265801531E5}"/>
          </ac:grpSpMkLst>
        </pc:grpChg>
        <pc:picChg chg="add mod">
          <ac:chgData name="Noordzij,Sander S.M." userId="S::311087@student.fontys.nl::ed244834-8bd7-4a46-8392-c5a6afa83071" providerId="AD" clId="Web-{92482288-C4CC-35F5-5679-DB6CB7307543}" dt="2022-11-24T09:14:39.698" v="62"/>
          <ac:picMkLst>
            <pc:docMk/>
            <pc:sldMk cId="1121357110" sldId="267"/>
            <ac:picMk id="4" creationId="{65D00B38-E397-243A-529E-85B550E1D700}"/>
          </ac:picMkLst>
        </pc:picChg>
      </pc:sldChg>
    </pc:docChg>
  </pc:docChgLst>
  <pc:docChgLst>
    <pc:chgData name="Iskender,Borga A.B." userId="S::400446@student.fontys.nl::00922968-5da6-4c51-b43d-5f076383403a" providerId="AD" clId="Web-{7A975AAE-88A2-4EEF-84CD-82B09BC34714}"/>
    <pc:docChg chg="modSld">
      <pc:chgData name="Iskender,Borga A.B." userId="S::400446@student.fontys.nl::00922968-5da6-4c51-b43d-5f076383403a" providerId="AD" clId="Web-{7A975AAE-88A2-4EEF-84CD-82B09BC34714}" dt="2022-11-28T08:52:46.475" v="9" actId="1076"/>
      <pc:docMkLst>
        <pc:docMk/>
      </pc:docMkLst>
      <pc:sldChg chg="delSp modSp">
        <pc:chgData name="Iskender,Borga A.B." userId="S::400446@student.fontys.nl::00922968-5da6-4c51-b43d-5f076383403a" providerId="AD" clId="Web-{7A975AAE-88A2-4EEF-84CD-82B09BC34714}" dt="2022-11-28T08:52:46.475" v="9" actId="1076"/>
        <pc:sldMkLst>
          <pc:docMk/>
          <pc:sldMk cId="1304480206" sldId="263"/>
        </pc:sldMkLst>
        <pc:spChg chg="mod">
          <ac:chgData name="Iskender,Borga A.B." userId="S::400446@student.fontys.nl::00922968-5da6-4c51-b43d-5f076383403a" providerId="AD" clId="Web-{7A975AAE-88A2-4EEF-84CD-82B09BC34714}" dt="2022-11-28T08:52:46.475" v="9" actId="1076"/>
          <ac:spMkLst>
            <pc:docMk/>
            <pc:sldMk cId="1304480206" sldId="263"/>
            <ac:spMk id="2" creationId="{A72BB42D-4D71-7AE1-8356-07538FBF3114}"/>
          </ac:spMkLst>
        </pc:spChg>
        <pc:spChg chg="del">
          <ac:chgData name="Iskender,Borga A.B." userId="S::400446@student.fontys.nl::00922968-5da6-4c51-b43d-5f076383403a" providerId="AD" clId="Web-{7A975AAE-88A2-4EEF-84CD-82B09BC34714}" dt="2022-11-28T08:52:04.565" v="0"/>
          <ac:spMkLst>
            <pc:docMk/>
            <pc:sldMk cId="1304480206" sldId="263"/>
            <ac:spMk id="3" creationId="{99F08E6A-192B-17A5-8DEC-4F4C9D6CF282}"/>
          </ac:spMkLst>
        </pc:spChg>
        <pc:picChg chg="mod">
          <ac:chgData name="Iskender,Borga A.B." userId="S::400446@student.fontys.nl::00922968-5da6-4c51-b43d-5f076383403a" providerId="AD" clId="Web-{7A975AAE-88A2-4EEF-84CD-82B09BC34714}" dt="2022-11-28T08:52:40.959" v="8" actId="14100"/>
          <ac:picMkLst>
            <pc:docMk/>
            <pc:sldMk cId="1304480206" sldId="263"/>
            <ac:picMk id="4" creationId="{624E861B-6802-4EA7-A398-EF01036BF5B5}"/>
          </ac:picMkLst>
        </pc:picChg>
      </pc:sldChg>
    </pc:docChg>
  </pc:docChgLst>
  <pc:docChgLst>
    <pc:chgData name="Noordzij,Sander S.M." userId="S::311087@student.fontys.nl::ed244834-8bd7-4a46-8392-c5a6afa83071" providerId="AD" clId="Web-{CE328CF1-06AC-6235-9E93-DB93C1CE3D90}"/>
    <pc:docChg chg="modSld">
      <pc:chgData name="Noordzij,Sander S.M." userId="S::311087@student.fontys.nl::ed244834-8bd7-4a46-8392-c5a6afa83071" providerId="AD" clId="Web-{CE328CF1-06AC-6235-9E93-DB93C1CE3D90}" dt="2022-11-28T09:25:08.765" v="217"/>
      <pc:docMkLst>
        <pc:docMk/>
      </pc:docMkLst>
      <pc:sldChg chg="modSp addAnim delAnim modAnim">
        <pc:chgData name="Noordzij,Sander S.M." userId="S::311087@student.fontys.nl::ed244834-8bd7-4a46-8392-c5a6afa83071" providerId="AD" clId="Web-{CE328CF1-06AC-6235-9E93-DB93C1CE3D90}" dt="2022-11-28T09:25:08.765" v="217"/>
        <pc:sldMkLst>
          <pc:docMk/>
          <pc:sldMk cId="492610408" sldId="258"/>
        </pc:sldMkLst>
        <pc:spChg chg="mod">
          <ac:chgData name="Noordzij,Sander S.M." userId="S::311087@student.fontys.nl::ed244834-8bd7-4a46-8392-c5a6afa83071" providerId="AD" clId="Web-{CE328CF1-06AC-6235-9E93-DB93C1CE3D90}" dt="2022-11-28T08:40:01.302" v="133" actId="20577"/>
          <ac:spMkLst>
            <pc:docMk/>
            <pc:sldMk cId="492610408" sldId="258"/>
            <ac:spMk id="3" creationId="{E215E715-18C0-BEDD-8C01-9CF54268BFF0}"/>
          </ac:spMkLst>
        </pc:spChg>
      </pc:sldChg>
      <pc:sldChg chg="modSp">
        <pc:chgData name="Noordzij,Sander S.M." userId="S::311087@student.fontys.nl::ed244834-8bd7-4a46-8392-c5a6afa83071" providerId="AD" clId="Web-{CE328CF1-06AC-6235-9E93-DB93C1CE3D90}" dt="2022-11-28T09:20:48.274" v="164" actId="20577"/>
        <pc:sldMkLst>
          <pc:docMk/>
          <pc:sldMk cId="2426676252" sldId="260"/>
        </pc:sldMkLst>
        <pc:spChg chg="mod">
          <ac:chgData name="Noordzij,Sander S.M." userId="S::311087@student.fontys.nl::ed244834-8bd7-4a46-8392-c5a6afa83071" providerId="AD" clId="Web-{CE328CF1-06AC-6235-9E93-DB93C1CE3D90}" dt="2022-11-28T09:20:48.274" v="164" actId="20577"/>
          <ac:spMkLst>
            <pc:docMk/>
            <pc:sldMk cId="2426676252" sldId="260"/>
            <ac:spMk id="3" creationId="{EC96DFB3-3848-7392-D7E7-C6C3AC19F02D}"/>
          </ac:spMkLst>
        </pc:spChg>
      </pc:sldChg>
      <pc:sldChg chg="modSp">
        <pc:chgData name="Noordzij,Sander S.M." userId="S::311087@student.fontys.nl::ed244834-8bd7-4a46-8392-c5a6afa83071" providerId="AD" clId="Web-{CE328CF1-06AC-6235-9E93-DB93C1CE3D90}" dt="2022-11-28T09:22:23.479" v="178" actId="20577"/>
        <pc:sldMkLst>
          <pc:docMk/>
          <pc:sldMk cId="1358414845" sldId="261"/>
        </pc:sldMkLst>
        <pc:spChg chg="mod">
          <ac:chgData name="Noordzij,Sander S.M." userId="S::311087@student.fontys.nl::ed244834-8bd7-4a46-8392-c5a6afa83071" providerId="AD" clId="Web-{CE328CF1-06AC-6235-9E93-DB93C1CE3D90}" dt="2022-11-28T09:22:23.479" v="178" actId="20577"/>
          <ac:spMkLst>
            <pc:docMk/>
            <pc:sldMk cId="1358414845" sldId="261"/>
            <ac:spMk id="3" creationId="{12BE4A99-44C8-5474-7517-D844C1317016}"/>
          </ac:spMkLst>
        </pc:spChg>
      </pc:sldChg>
      <pc:sldChg chg="modSp">
        <pc:chgData name="Noordzij,Sander S.M." userId="S::311087@student.fontys.nl::ed244834-8bd7-4a46-8392-c5a6afa83071" providerId="AD" clId="Web-{CE328CF1-06AC-6235-9E93-DB93C1CE3D90}" dt="2022-11-28T09:24:22.873" v="214" actId="20577"/>
        <pc:sldMkLst>
          <pc:docMk/>
          <pc:sldMk cId="2229480788" sldId="264"/>
        </pc:sldMkLst>
        <pc:graphicFrameChg chg="modGraphic">
          <ac:chgData name="Noordzij,Sander S.M." userId="S::311087@student.fontys.nl::ed244834-8bd7-4a46-8392-c5a6afa83071" providerId="AD" clId="Web-{CE328CF1-06AC-6235-9E93-DB93C1CE3D90}" dt="2022-11-28T09:24:22.873" v="214" actId="20577"/>
          <ac:graphicFrameMkLst>
            <pc:docMk/>
            <pc:sldMk cId="2229480788" sldId="264"/>
            <ac:graphicFrameMk id="5" creationId="{4D2E9169-4068-14CA-6006-EF0E2EA679A0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418D7D-2C74-4BD5-892F-AEDAEFDFF23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37D03E-1B6A-4524-ACF8-44E3FE7ECA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Game Design</a:t>
          </a:r>
        </a:p>
      </dgm:t>
    </dgm:pt>
    <dgm:pt modelId="{31CED998-0E71-4472-8D39-BE30F143AFE7}" type="parTrans" cxnId="{AD92FDCF-5F19-4025-A4F2-190963225A4E}">
      <dgm:prSet/>
      <dgm:spPr/>
      <dgm:t>
        <a:bodyPr/>
        <a:lstStyle/>
        <a:p>
          <a:endParaRPr lang="en-US"/>
        </a:p>
      </dgm:t>
    </dgm:pt>
    <dgm:pt modelId="{D9D367B0-886D-4A36-B599-1EBFAEA92DE0}" type="sibTrans" cxnId="{AD92FDCF-5F19-4025-A4F2-190963225A4E}">
      <dgm:prSet/>
      <dgm:spPr/>
      <dgm:t>
        <a:bodyPr/>
        <a:lstStyle/>
        <a:p>
          <a:endParaRPr lang="en-US"/>
        </a:p>
      </dgm:t>
    </dgm:pt>
    <dgm:pt modelId="{2613942A-6DE8-4456-BCEA-1E2E2F1C68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Educational curriculum</a:t>
          </a:r>
        </a:p>
      </dgm:t>
    </dgm:pt>
    <dgm:pt modelId="{1CBA4413-6264-4A18-8316-E7E0A29AF0D5}" type="parTrans" cxnId="{BF5ACEB3-A7A1-4388-8D36-AAF1FDEF9C35}">
      <dgm:prSet/>
      <dgm:spPr/>
      <dgm:t>
        <a:bodyPr/>
        <a:lstStyle/>
        <a:p>
          <a:endParaRPr lang="en-US"/>
        </a:p>
      </dgm:t>
    </dgm:pt>
    <dgm:pt modelId="{5A321D57-D285-4D9C-9D8A-7B2329DE2744}" type="sibTrans" cxnId="{BF5ACEB3-A7A1-4388-8D36-AAF1FDEF9C35}">
      <dgm:prSet/>
      <dgm:spPr/>
      <dgm:t>
        <a:bodyPr/>
        <a:lstStyle/>
        <a:p>
          <a:endParaRPr lang="en-US"/>
        </a:p>
      </dgm:t>
    </dgm:pt>
    <dgm:pt modelId="{A0033619-F730-49EC-BF62-EF5D441909EA}" type="pres">
      <dgm:prSet presAssocID="{DD418D7D-2C74-4BD5-892F-AEDAEFDFF237}" presName="root" presStyleCnt="0">
        <dgm:presLayoutVars>
          <dgm:dir/>
          <dgm:resizeHandles val="exact"/>
        </dgm:presLayoutVars>
      </dgm:prSet>
      <dgm:spPr/>
    </dgm:pt>
    <dgm:pt modelId="{DCC81087-63EE-4740-873E-59DECEF0A7A5}" type="pres">
      <dgm:prSet presAssocID="{3D37D03E-1B6A-4524-ACF8-44E3FE7ECA30}" presName="compNode" presStyleCnt="0"/>
      <dgm:spPr/>
    </dgm:pt>
    <dgm:pt modelId="{4DF92094-490B-4DE6-9FC3-0409E5E8B56F}" type="pres">
      <dgm:prSet presAssocID="{3D37D03E-1B6A-4524-ACF8-44E3FE7ECA30}" presName="bgRect" presStyleLbl="bgShp" presStyleIdx="0" presStyleCnt="2"/>
      <dgm:spPr/>
    </dgm:pt>
    <dgm:pt modelId="{8C138487-8BA8-4AFF-AF69-9857CEB06942}" type="pres">
      <dgm:prSet presAssocID="{3D37D03E-1B6A-4524-ACF8-44E3FE7ECA3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0F2E6920-11DB-4EDC-B0B6-465FFCA1B7AE}" type="pres">
      <dgm:prSet presAssocID="{3D37D03E-1B6A-4524-ACF8-44E3FE7ECA30}" presName="spaceRect" presStyleCnt="0"/>
      <dgm:spPr/>
    </dgm:pt>
    <dgm:pt modelId="{F995D74E-F17D-43F0-AC24-94C85578E628}" type="pres">
      <dgm:prSet presAssocID="{3D37D03E-1B6A-4524-ACF8-44E3FE7ECA30}" presName="parTx" presStyleLbl="revTx" presStyleIdx="0" presStyleCnt="2">
        <dgm:presLayoutVars>
          <dgm:chMax val="0"/>
          <dgm:chPref val="0"/>
        </dgm:presLayoutVars>
      </dgm:prSet>
      <dgm:spPr/>
    </dgm:pt>
    <dgm:pt modelId="{AC1F5B45-DA8E-47C5-A1CA-26167EAF1807}" type="pres">
      <dgm:prSet presAssocID="{D9D367B0-886D-4A36-B599-1EBFAEA92DE0}" presName="sibTrans" presStyleCnt="0"/>
      <dgm:spPr/>
    </dgm:pt>
    <dgm:pt modelId="{CF12996A-4230-46C4-ACFC-61C37F8E394F}" type="pres">
      <dgm:prSet presAssocID="{2613942A-6DE8-4456-BCEA-1E2E2F1C688B}" presName="compNode" presStyleCnt="0"/>
      <dgm:spPr/>
    </dgm:pt>
    <dgm:pt modelId="{A28306DB-2AA2-469E-BF70-BDE6A2172556}" type="pres">
      <dgm:prSet presAssocID="{2613942A-6DE8-4456-BCEA-1E2E2F1C688B}" presName="bgRect" presStyleLbl="bgShp" presStyleIdx="1" presStyleCnt="2"/>
      <dgm:spPr/>
    </dgm:pt>
    <dgm:pt modelId="{B0A8F848-FF73-42EF-A30F-7EBE7743381B}" type="pres">
      <dgm:prSet presAssocID="{2613942A-6DE8-4456-BCEA-1E2E2F1C688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hoolhouse"/>
        </a:ext>
      </dgm:extLst>
    </dgm:pt>
    <dgm:pt modelId="{5A8C0C84-5CD1-4F56-AA82-F33832D3817F}" type="pres">
      <dgm:prSet presAssocID="{2613942A-6DE8-4456-BCEA-1E2E2F1C688B}" presName="spaceRect" presStyleCnt="0"/>
      <dgm:spPr/>
    </dgm:pt>
    <dgm:pt modelId="{4036FBA2-77F0-409E-BA4B-2B63D2D44A35}" type="pres">
      <dgm:prSet presAssocID="{2613942A-6DE8-4456-BCEA-1E2E2F1C688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4F13D07-270F-4DBF-BD5A-8665D6A1446E}" type="presOf" srcId="{DD418D7D-2C74-4BD5-892F-AEDAEFDFF237}" destId="{A0033619-F730-49EC-BF62-EF5D441909EA}" srcOrd="0" destOrd="0" presId="urn:microsoft.com/office/officeart/2018/2/layout/IconVerticalSolidList"/>
    <dgm:cxn modelId="{E3F06E97-DE07-4DC7-8F5E-52D38354C4EB}" type="presOf" srcId="{2613942A-6DE8-4456-BCEA-1E2E2F1C688B}" destId="{4036FBA2-77F0-409E-BA4B-2B63D2D44A35}" srcOrd="0" destOrd="0" presId="urn:microsoft.com/office/officeart/2018/2/layout/IconVerticalSolidList"/>
    <dgm:cxn modelId="{BF5ACEB3-A7A1-4388-8D36-AAF1FDEF9C35}" srcId="{DD418D7D-2C74-4BD5-892F-AEDAEFDFF237}" destId="{2613942A-6DE8-4456-BCEA-1E2E2F1C688B}" srcOrd="1" destOrd="0" parTransId="{1CBA4413-6264-4A18-8316-E7E0A29AF0D5}" sibTransId="{5A321D57-D285-4D9C-9D8A-7B2329DE2744}"/>
    <dgm:cxn modelId="{AD92FDCF-5F19-4025-A4F2-190963225A4E}" srcId="{DD418D7D-2C74-4BD5-892F-AEDAEFDFF237}" destId="{3D37D03E-1B6A-4524-ACF8-44E3FE7ECA30}" srcOrd="0" destOrd="0" parTransId="{31CED998-0E71-4472-8D39-BE30F143AFE7}" sibTransId="{D9D367B0-886D-4A36-B599-1EBFAEA92DE0}"/>
    <dgm:cxn modelId="{BDACF2E0-EB39-4C23-9EAB-A511CDB4BF78}" type="presOf" srcId="{3D37D03E-1B6A-4524-ACF8-44E3FE7ECA30}" destId="{F995D74E-F17D-43F0-AC24-94C85578E628}" srcOrd="0" destOrd="0" presId="urn:microsoft.com/office/officeart/2018/2/layout/IconVerticalSolidList"/>
    <dgm:cxn modelId="{99E66A1B-C697-42B2-A23C-6DB847E8C964}" type="presParOf" srcId="{A0033619-F730-49EC-BF62-EF5D441909EA}" destId="{DCC81087-63EE-4740-873E-59DECEF0A7A5}" srcOrd="0" destOrd="0" presId="urn:microsoft.com/office/officeart/2018/2/layout/IconVerticalSolidList"/>
    <dgm:cxn modelId="{34269AB3-AD68-402C-8BFA-D4C57570453F}" type="presParOf" srcId="{DCC81087-63EE-4740-873E-59DECEF0A7A5}" destId="{4DF92094-490B-4DE6-9FC3-0409E5E8B56F}" srcOrd="0" destOrd="0" presId="urn:microsoft.com/office/officeart/2018/2/layout/IconVerticalSolidList"/>
    <dgm:cxn modelId="{D23AAB25-19EA-4410-BDC3-94341474711A}" type="presParOf" srcId="{DCC81087-63EE-4740-873E-59DECEF0A7A5}" destId="{8C138487-8BA8-4AFF-AF69-9857CEB06942}" srcOrd="1" destOrd="0" presId="urn:microsoft.com/office/officeart/2018/2/layout/IconVerticalSolidList"/>
    <dgm:cxn modelId="{3334AE9A-3C4A-4BC6-884A-4993AD29B8A8}" type="presParOf" srcId="{DCC81087-63EE-4740-873E-59DECEF0A7A5}" destId="{0F2E6920-11DB-4EDC-B0B6-465FFCA1B7AE}" srcOrd="2" destOrd="0" presId="urn:microsoft.com/office/officeart/2018/2/layout/IconVerticalSolidList"/>
    <dgm:cxn modelId="{D31AD6FE-9008-458D-B864-336FB34810E0}" type="presParOf" srcId="{DCC81087-63EE-4740-873E-59DECEF0A7A5}" destId="{F995D74E-F17D-43F0-AC24-94C85578E628}" srcOrd="3" destOrd="0" presId="urn:microsoft.com/office/officeart/2018/2/layout/IconVerticalSolidList"/>
    <dgm:cxn modelId="{B9F55123-2320-49BD-BE5F-B961EF993ED0}" type="presParOf" srcId="{A0033619-F730-49EC-BF62-EF5D441909EA}" destId="{AC1F5B45-DA8E-47C5-A1CA-26167EAF1807}" srcOrd="1" destOrd="0" presId="urn:microsoft.com/office/officeart/2018/2/layout/IconVerticalSolidList"/>
    <dgm:cxn modelId="{E2776E43-88FC-4315-B0EA-4DD46750A1C6}" type="presParOf" srcId="{A0033619-F730-49EC-BF62-EF5D441909EA}" destId="{CF12996A-4230-46C4-ACFC-61C37F8E394F}" srcOrd="2" destOrd="0" presId="urn:microsoft.com/office/officeart/2018/2/layout/IconVerticalSolidList"/>
    <dgm:cxn modelId="{18CCC740-27BA-499A-A1BB-06471076BCF3}" type="presParOf" srcId="{CF12996A-4230-46C4-ACFC-61C37F8E394F}" destId="{A28306DB-2AA2-469E-BF70-BDE6A2172556}" srcOrd="0" destOrd="0" presId="urn:microsoft.com/office/officeart/2018/2/layout/IconVerticalSolidList"/>
    <dgm:cxn modelId="{519B7C1E-8562-48AE-B27E-7BAE4D65B7F4}" type="presParOf" srcId="{CF12996A-4230-46C4-ACFC-61C37F8E394F}" destId="{B0A8F848-FF73-42EF-A30F-7EBE7743381B}" srcOrd="1" destOrd="0" presId="urn:microsoft.com/office/officeart/2018/2/layout/IconVerticalSolidList"/>
    <dgm:cxn modelId="{C3559600-3929-48D5-AE2F-E89585AE4872}" type="presParOf" srcId="{CF12996A-4230-46C4-ACFC-61C37F8E394F}" destId="{5A8C0C84-5CD1-4F56-AA82-F33832D3817F}" srcOrd="2" destOrd="0" presId="urn:microsoft.com/office/officeart/2018/2/layout/IconVerticalSolidList"/>
    <dgm:cxn modelId="{DD304781-A43C-4F0F-91C9-A0E8E2BDC2F8}" type="presParOf" srcId="{CF12996A-4230-46C4-ACFC-61C37F8E394F}" destId="{4036FBA2-77F0-409E-BA4B-2B63D2D44A3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E47ECE-E4A9-4FA9-9334-1AECAEA586DF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D31DBD9-96B1-4551-A1F5-1427607F93D1}">
      <dgm:prSet/>
      <dgm:spPr/>
      <dgm:t>
        <a:bodyPr/>
        <a:lstStyle/>
        <a:p>
          <a:pPr rtl="0"/>
          <a:r>
            <a:rPr lang="en-US" b="0">
              <a:latin typeface="Avenir Next LT Pro"/>
            </a:rPr>
            <a:t>There aren't enough math games that older Dutch primary school students find helpful.</a:t>
          </a:r>
        </a:p>
      </dgm:t>
    </dgm:pt>
    <dgm:pt modelId="{4C08EFCF-5B9C-4294-8FB4-AF5ECAE6F14F}" type="parTrans" cxnId="{8CCB5781-7B17-4560-AD10-731899827790}">
      <dgm:prSet/>
      <dgm:spPr/>
      <dgm:t>
        <a:bodyPr/>
        <a:lstStyle/>
        <a:p>
          <a:endParaRPr lang="en-US"/>
        </a:p>
      </dgm:t>
    </dgm:pt>
    <dgm:pt modelId="{CDA0D4D3-0315-40F7-A4CC-76A473E63975}" type="sibTrans" cxnId="{8CCB5781-7B17-4560-AD10-731899827790}">
      <dgm:prSet/>
      <dgm:spPr/>
      <dgm:t>
        <a:bodyPr/>
        <a:lstStyle/>
        <a:p>
          <a:endParaRPr lang="en-US"/>
        </a:p>
      </dgm:t>
    </dgm:pt>
    <dgm:pt modelId="{059F2732-165E-49C9-9C35-5D822DBD4A9E}">
      <dgm:prSet/>
      <dgm:spPr/>
      <dgm:t>
        <a:bodyPr/>
        <a:lstStyle/>
        <a:p>
          <a:pPr rtl="0"/>
          <a:r>
            <a:rPr lang="en-US" b="0">
              <a:latin typeface="Avenir Next LT Pro"/>
            </a:rPr>
            <a:t>There is a lack </a:t>
          </a:r>
          <a:r>
            <a:rPr lang="en-US" b="0" u="none">
              <a:latin typeface="Avenir Next LT Pro"/>
            </a:rPr>
            <a:t>of</a:t>
          </a:r>
          <a:r>
            <a:rPr lang="en-US" b="0">
              <a:latin typeface="Avenir Next LT Pro"/>
            </a:rPr>
            <a:t> actual cooperative games provided on the </a:t>
          </a:r>
          <a:r>
            <a:rPr lang="en-US" b="0" err="1">
              <a:latin typeface="Avenir Next LT Pro"/>
            </a:rPr>
            <a:t>ActiveFloor</a:t>
          </a:r>
          <a:r>
            <a:rPr lang="en-US" b="0">
              <a:latin typeface="Avenir Next LT Pro"/>
            </a:rPr>
            <a:t> system.</a:t>
          </a:r>
        </a:p>
      </dgm:t>
    </dgm:pt>
    <dgm:pt modelId="{31CDC1B2-16A5-46B7-872F-AB7D3080E010}" type="parTrans" cxnId="{01A91CEE-4CD4-4DE1-85BE-BB62B476F0EC}">
      <dgm:prSet/>
      <dgm:spPr/>
      <dgm:t>
        <a:bodyPr/>
        <a:lstStyle/>
        <a:p>
          <a:endParaRPr lang="en-US"/>
        </a:p>
      </dgm:t>
    </dgm:pt>
    <dgm:pt modelId="{08FA5D52-34AA-4C2C-AD1F-E096904DBF1A}" type="sibTrans" cxnId="{01A91CEE-4CD4-4DE1-85BE-BB62B476F0EC}">
      <dgm:prSet/>
      <dgm:spPr/>
      <dgm:t>
        <a:bodyPr/>
        <a:lstStyle/>
        <a:p>
          <a:endParaRPr lang="en-US"/>
        </a:p>
      </dgm:t>
    </dgm:pt>
    <dgm:pt modelId="{590CC0A0-0B4D-48E2-81E1-B513CC62E78F}">
      <dgm:prSet/>
      <dgm:spPr/>
      <dgm:t>
        <a:bodyPr/>
        <a:lstStyle/>
        <a:p>
          <a:r>
            <a:rPr lang="en-US" b="0">
              <a:latin typeface="Avenir Next LT Pro"/>
            </a:rPr>
            <a:t>We are designing a game that aims to tackle both these problems. </a:t>
          </a:r>
        </a:p>
      </dgm:t>
    </dgm:pt>
    <dgm:pt modelId="{AC1DBBFC-1ED0-4DF0-AB73-FD1D8A8D7384}" type="parTrans" cxnId="{293BF8B6-C54E-4BBF-870B-C3C046111A12}">
      <dgm:prSet/>
      <dgm:spPr/>
      <dgm:t>
        <a:bodyPr/>
        <a:lstStyle/>
        <a:p>
          <a:endParaRPr lang="en-US"/>
        </a:p>
      </dgm:t>
    </dgm:pt>
    <dgm:pt modelId="{00A3F2D9-B9CB-4B52-9650-761E5E67B4F3}" type="sibTrans" cxnId="{293BF8B6-C54E-4BBF-870B-C3C046111A12}">
      <dgm:prSet/>
      <dgm:spPr/>
      <dgm:t>
        <a:bodyPr/>
        <a:lstStyle/>
        <a:p>
          <a:endParaRPr lang="en-US"/>
        </a:p>
      </dgm:t>
    </dgm:pt>
    <dgm:pt modelId="{2303B735-C976-4CD2-A73B-F1D04EAD6A46}" type="pres">
      <dgm:prSet presAssocID="{06E47ECE-E4A9-4FA9-9334-1AECAEA586DF}" presName="vert0" presStyleCnt="0">
        <dgm:presLayoutVars>
          <dgm:dir/>
          <dgm:animOne val="branch"/>
          <dgm:animLvl val="lvl"/>
        </dgm:presLayoutVars>
      </dgm:prSet>
      <dgm:spPr/>
    </dgm:pt>
    <dgm:pt modelId="{D52E5CA6-98AE-4789-A732-EC5263B0254B}" type="pres">
      <dgm:prSet presAssocID="{CD31DBD9-96B1-4551-A1F5-1427607F93D1}" presName="thickLine" presStyleLbl="alignNode1" presStyleIdx="0" presStyleCnt="3"/>
      <dgm:spPr/>
    </dgm:pt>
    <dgm:pt modelId="{2CAB178A-A714-459F-BA20-377CE6E0BA47}" type="pres">
      <dgm:prSet presAssocID="{CD31DBD9-96B1-4551-A1F5-1427607F93D1}" presName="horz1" presStyleCnt="0"/>
      <dgm:spPr/>
    </dgm:pt>
    <dgm:pt modelId="{41197A3E-A07A-4E49-94F4-1C6291C43057}" type="pres">
      <dgm:prSet presAssocID="{CD31DBD9-96B1-4551-A1F5-1427607F93D1}" presName="tx1" presStyleLbl="revTx" presStyleIdx="0" presStyleCnt="3"/>
      <dgm:spPr/>
    </dgm:pt>
    <dgm:pt modelId="{97CCA4F3-7668-4161-B9B7-9CB95A12C8A5}" type="pres">
      <dgm:prSet presAssocID="{CD31DBD9-96B1-4551-A1F5-1427607F93D1}" presName="vert1" presStyleCnt="0"/>
      <dgm:spPr/>
    </dgm:pt>
    <dgm:pt modelId="{5EF62893-9B84-4E56-A8A8-49016AA5451F}" type="pres">
      <dgm:prSet presAssocID="{059F2732-165E-49C9-9C35-5D822DBD4A9E}" presName="thickLine" presStyleLbl="alignNode1" presStyleIdx="1" presStyleCnt="3"/>
      <dgm:spPr/>
    </dgm:pt>
    <dgm:pt modelId="{FE861ACF-C7E9-42C9-8D6F-4CC1EE6F3E99}" type="pres">
      <dgm:prSet presAssocID="{059F2732-165E-49C9-9C35-5D822DBD4A9E}" presName="horz1" presStyleCnt="0"/>
      <dgm:spPr/>
    </dgm:pt>
    <dgm:pt modelId="{EC6AE5A4-39C2-4E59-931D-38B4A66D7679}" type="pres">
      <dgm:prSet presAssocID="{059F2732-165E-49C9-9C35-5D822DBD4A9E}" presName="tx1" presStyleLbl="revTx" presStyleIdx="1" presStyleCnt="3"/>
      <dgm:spPr/>
    </dgm:pt>
    <dgm:pt modelId="{8ABFEE38-E273-421F-B567-DA2530F8086F}" type="pres">
      <dgm:prSet presAssocID="{059F2732-165E-49C9-9C35-5D822DBD4A9E}" presName="vert1" presStyleCnt="0"/>
      <dgm:spPr/>
    </dgm:pt>
    <dgm:pt modelId="{FB4FC715-EA75-4F33-B213-648D64EA2341}" type="pres">
      <dgm:prSet presAssocID="{590CC0A0-0B4D-48E2-81E1-B513CC62E78F}" presName="thickLine" presStyleLbl="alignNode1" presStyleIdx="2" presStyleCnt="3"/>
      <dgm:spPr/>
    </dgm:pt>
    <dgm:pt modelId="{94CFFB69-1A9A-4D3F-947A-358E0EDA0EA0}" type="pres">
      <dgm:prSet presAssocID="{590CC0A0-0B4D-48E2-81E1-B513CC62E78F}" presName="horz1" presStyleCnt="0"/>
      <dgm:spPr/>
    </dgm:pt>
    <dgm:pt modelId="{08C69F9E-65A7-4D65-BEC2-B94CFC6421ED}" type="pres">
      <dgm:prSet presAssocID="{590CC0A0-0B4D-48E2-81E1-B513CC62E78F}" presName="tx1" presStyleLbl="revTx" presStyleIdx="2" presStyleCnt="3"/>
      <dgm:spPr/>
    </dgm:pt>
    <dgm:pt modelId="{A9E39F4F-6E01-4C8F-AE0D-7350A08A8FDD}" type="pres">
      <dgm:prSet presAssocID="{590CC0A0-0B4D-48E2-81E1-B513CC62E78F}" presName="vert1" presStyleCnt="0"/>
      <dgm:spPr/>
    </dgm:pt>
  </dgm:ptLst>
  <dgm:cxnLst>
    <dgm:cxn modelId="{FFA4870F-9314-47F2-9535-E22EB2D93355}" type="presOf" srcId="{590CC0A0-0B4D-48E2-81E1-B513CC62E78F}" destId="{08C69F9E-65A7-4D65-BEC2-B94CFC6421ED}" srcOrd="0" destOrd="0" presId="urn:microsoft.com/office/officeart/2008/layout/LinedList"/>
    <dgm:cxn modelId="{FF895E2E-5D9D-491E-A32F-623A6D6C9BC7}" type="presOf" srcId="{CD31DBD9-96B1-4551-A1F5-1427607F93D1}" destId="{41197A3E-A07A-4E49-94F4-1C6291C43057}" srcOrd="0" destOrd="0" presId="urn:microsoft.com/office/officeart/2008/layout/LinedList"/>
    <dgm:cxn modelId="{8CCB5781-7B17-4560-AD10-731899827790}" srcId="{06E47ECE-E4A9-4FA9-9334-1AECAEA586DF}" destId="{CD31DBD9-96B1-4551-A1F5-1427607F93D1}" srcOrd="0" destOrd="0" parTransId="{4C08EFCF-5B9C-4294-8FB4-AF5ECAE6F14F}" sibTransId="{CDA0D4D3-0315-40F7-A4CC-76A473E63975}"/>
    <dgm:cxn modelId="{CD930EB3-3B60-43F8-AE4E-B5A05582EBEF}" type="presOf" srcId="{059F2732-165E-49C9-9C35-5D822DBD4A9E}" destId="{EC6AE5A4-39C2-4E59-931D-38B4A66D7679}" srcOrd="0" destOrd="0" presId="urn:microsoft.com/office/officeart/2008/layout/LinedList"/>
    <dgm:cxn modelId="{293BF8B6-C54E-4BBF-870B-C3C046111A12}" srcId="{06E47ECE-E4A9-4FA9-9334-1AECAEA586DF}" destId="{590CC0A0-0B4D-48E2-81E1-B513CC62E78F}" srcOrd="2" destOrd="0" parTransId="{AC1DBBFC-1ED0-4DF0-AB73-FD1D8A8D7384}" sibTransId="{00A3F2D9-B9CB-4B52-9650-761E5E67B4F3}"/>
    <dgm:cxn modelId="{FE5B83E8-1CA7-491D-887A-8677C6C904FF}" type="presOf" srcId="{06E47ECE-E4A9-4FA9-9334-1AECAEA586DF}" destId="{2303B735-C976-4CD2-A73B-F1D04EAD6A46}" srcOrd="0" destOrd="0" presId="urn:microsoft.com/office/officeart/2008/layout/LinedList"/>
    <dgm:cxn modelId="{01A91CEE-4CD4-4DE1-85BE-BB62B476F0EC}" srcId="{06E47ECE-E4A9-4FA9-9334-1AECAEA586DF}" destId="{059F2732-165E-49C9-9C35-5D822DBD4A9E}" srcOrd="1" destOrd="0" parTransId="{31CDC1B2-16A5-46B7-872F-AB7D3080E010}" sibTransId="{08FA5D52-34AA-4C2C-AD1F-E096904DBF1A}"/>
    <dgm:cxn modelId="{AAAE5376-0B26-4CAD-AD46-FD2EDDB28128}" type="presParOf" srcId="{2303B735-C976-4CD2-A73B-F1D04EAD6A46}" destId="{D52E5CA6-98AE-4789-A732-EC5263B0254B}" srcOrd="0" destOrd="0" presId="urn:microsoft.com/office/officeart/2008/layout/LinedList"/>
    <dgm:cxn modelId="{FB0313E6-037C-4244-86BF-7E05AB91F23B}" type="presParOf" srcId="{2303B735-C976-4CD2-A73B-F1D04EAD6A46}" destId="{2CAB178A-A714-459F-BA20-377CE6E0BA47}" srcOrd="1" destOrd="0" presId="urn:microsoft.com/office/officeart/2008/layout/LinedList"/>
    <dgm:cxn modelId="{BD0F94D6-C7D7-4C53-9C7D-22A8FF9405AF}" type="presParOf" srcId="{2CAB178A-A714-459F-BA20-377CE6E0BA47}" destId="{41197A3E-A07A-4E49-94F4-1C6291C43057}" srcOrd="0" destOrd="0" presId="urn:microsoft.com/office/officeart/2008/layout/LinedList"/>
    <dgm:cxn modelId="{E499CD99-CCD9-49FE-8D3C-33658CA60272}" type="presParOf" srcId="{2CAB178A-A714-459F-BA20-377CE6E0BA47}" destId="{97CCA4F3-7668-4161-B9B7-9CB95A12C8A5}" srcOrd="1" destOrd="0" presId="urn:microsoft.com/office/officeart/2008/layout/LinedList"/>
    <dgm:cxn modelId="{3FF218E8-E312-45C1-9298-7CF417DD1118}" type="presParOf" srcId="{2303B735-C976-4CD2-A73B-F1D04EAD6A46}" destId="{5EF62893-9B84-4E56-A8A8-49016AA5451F}" srcOrd="2" destOrd="0" presId="urn:microsoft.com/office/officeart/2008/layout/LinedList"/>
    <dgm:cxn modelId="{3B246913-4F07-49AD-B904-8704DA5B134E}" type="presParOf" srcId="{2303B735-C976-4CD2-A73B-F1D04EAD6A46}" destId="{FE861ACF-C7E9-42C9-8D6F-4CC1EE6F3E99}" srcOrd="3" destOrd="0" presId="urn:microsoft.com/office/officeart/2008/layout/LinedList"/>
    <dgm:cxn modelId="{DB10FBB9-1F95-4325-93E2-771E188344B7}" type="presParOf" srcId="{FE861ACF-C7E9-42C9-8D6F-4CC1EE6F3E99}" destId="{EC6AE5A4-39C2-4E59-931D-38B4A66D7679}" srcOrd="0" destOrd="0" presId="urn:microsoft.com/office/officeart/2008/layout/LinedList"/>
    <dgm:cxn modelId="{FEFDE585-A469-4835-A27A-9333D0D24A7A}" type="presParOf" srcId="{FE861ACF-C7E9-42C9-8D6F-4CC1EE6F3E99}" destId="{8ABFEE38-E273-421F-B567-DA2530F8086F}" srcOrd="1" destOrd="0" presId="urn:microsoft.com/office/officeart/2008/layout/LinedList"/>
    <dgm:cxn modelId="{7D160A18-DE83-4D87-B368-1E5BE29DD1C5}" type="presParOf" srcId="{2303B735-C976-4CD2-A73B-F1D04EAD6A46}" destId="{FB4FC715-EA75-4F33-B213-648D64EA2341}" srcOrd="4" destOrd="0" presId="urn:microsoft.com/office/officeart/2008/layout/LinedList"/>
    <dgm:cxn modelId="{BE6FE4F7-6E4A-426B-A0D5-37E2A233DF8F}" type="presParOf" srcId="{2303B735-C976-4CD2-A73B-F1D04EAD6A46}" destId="{94CFFB69-1A9A-4D3F-947A-358E0EDA0EA0}" srcOrd="5" destOrd="0" presId="urn:microsoft.com/office/officeart/2008/layout/LinedList"/>
    <dgm:cxn modelId="{292C0DB8-1AF5-4D81-9753-3B3CE2A50547}" type="presParOf" srcId="{94CFFB69-1A9A-4D3F-947A-358E0EDA0EA0}" destId="{08C69F9E-65A7-4D65-BEC2-B94CFC6421ED}" srcOrd="0" destOrd="0" presId="urn:microsoft.com/office/officeart/2008/layout/LinedList"/>
    <dgm:cxn modelId="{4CCCDC25-C163-4436-9A8A-ABD9F6224AEF}" type="presParOf" srcId="{94CFFB69-1A9A-4D3F-947A-358E0EDA0EA0}" destId="{A9E39F4F-6E01-4C8F-AE0D-7350A08A8FD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F92094-490B-4DE6-9FC3-0409E5E8B56F}">
      <dsp:nvSpPr>
        <dsp:cNvPr id="0" name=""/>
        <dsp:cNvSpPr/>
      </dsp:nvSpPr>
      <dsp:spPr>
        <a:xfrm>
          <a:off x="0" y="707092"/>
          <a:ext cx="10722932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138487-8BA8-4AFF-AF69-9857CEB06942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5D74E-F17D-43F0-AC24-94C85578E628}">
      <dsp:nvSpPr>
        <dsp:cNvPr id="0" name=""/>
        <dsp:cNvSpPr/>
      </dsp:nvSpPr>
      <dsp:spPr>
        <a:xfrm>
          <a:off x="1507738" y="707092"/>
          <a:ext cx="9215193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Game Design</a:t>
          </a:r>
        </a:p>
      </dsp:txBody>
      <dsp:txXfrm>
        <a:off x="1507738" y="707092"/>
        <a:ext cx="9215193" cy="1305401"/>
      </dsp:txXfrm>
    </dsp:sp>
    <dsp:sp modelId="{A28306DB-2AA2-469E-BF70-BDE6A2172556}">
      <dsp:nvSpPr>
        <dsp:cNvPr id="0" name=""/>
        <dsp:cNvSpPr/>
      </dsp:nvSpPr>
      <dsp:spPr>
        <a:xfrm>
          <a:off x="0" y="2338844"/>
          <a:ext cx="10722932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A8F848-FF73-42EF-A30F-7EBE7743381B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36FBA2-77F0-409E-BA4B-2B63D2D44A35}">
      <dsp:nvSpPr>
        <dsp:cNvPr id="0" name=""/>
        <dsp:cNvSpPr/>
      </dsp:nvSpPr>
      <dsp:spPr>
        <a:xfrm>
          <a:off x="1507738" y="2338844"/>
          <a:ext cx="9215193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Educational curriculum</a:t>
          </a:r>
        </a:p>
      </dsp:txBody>
      <dsp:txXfrm>
        <a:off x="1507738" y="2338844"/>
        <a:ext cx="9215193" cy="13054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E5CA6-98AE-4789-A732-EC5263B0254B}">
      <dsp:nvSpPr>
        <dsp:cNvPr id="0" name=""/>
        <dsp:cNvSpPr/>
      </dsp:nvSpPr>
      <dsp:spPr>
        <a:xfrm>
          <a:off x="0" y="2958"/>
          <a:ext cx="683111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197A3E-A07A-4E49-94F4-1C6291C43057}">
      <dsp:nvSpPr>
        <dsp:cNvPr id="0" name=""/>
        <dsp:cNvSpPr/>
      </dsp:nvSpPr>
      <dsp:spPr>
        <a:xfrm>
          <a:off x="0" y="2958"/>
          <a:ext cx="6831118" cy="20179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0" kern="1200">
              <a:latin typeface="Avenir Next LT Pro"/>
            </a:rPr>
            <a:t>There aren't enough math games that older Dutch primary school students find helpful.</a:t>
          </a:r>
        </a:p>
      </dsp:txBody>
      <dsp:txXfrm>
        <a:off x="0" y="2958"/>
        <a:ext cx="6831118" cy="2017994"/>
      </dsp:txXfrm>
    </dsp:sp>
    <dsp:sp modelId="{5EF62893-9B84-4E56-A8A8-49016AA5451F}">
      <dsp:nvSpPr>
        <dsp:cNvPr id="0" name=""/>
        <dsp:cNvSpPr/>
      </dsp:nvSpPr>
      <dsp:spPr>
        <a:xfrm>
          <a:off x="0" y="2020953"/>
          <a:ext cx="6831118" cy="0"/>
        </a:xfrm>
        <a:prstGeom prst="line">
          <a:avLst/>
        </a:prstGeom>
        <a:solidFill>
          <a:schemeClr val="accent2">
            <a:hueOff val="-748398"/>
            <a:satOff val="-337"/>
            <a:lumOff val="3529"/>
            <a:alphaOff val="0"/>
          </a:schemeClr>
        </a:solidFill>
        <a:ln w="12700" cap="flat" cmpd="sng" algn="ctr">
          <a:solidFill>
            <a:schemeClr val="accent2">
              <a:hueOff val="-748398"/>
              <a:satOff val="-337"/>
              <a:lumOff val="35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6AE5A4-39C2-4E59-931D-38B4A66D7679}">
      <dsp:nvSpPr>
        <dsp:cNvPr id="0" name=""/>
        <dsp:cNvSpPr/>
      </dsp:nvSpPr>
      <dsp:spPr>
        <a:xfrm>
          <a:off x="0" y="2020953"/>
          <a:ext cx="6831118" cy="20179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0" kern="1200">
              <a:latin typeface="Avenir Next LT Pro"/>
            </a:rPr>
            <a:t>There is a lack </a:t>
          </a:r>
          <a:r>
            <a:rPr lang="en-US" sz="3900" b="0" u="none" kern="1200">
              <a:latin typeface="Avenir Next LT Pro"/>
            </a:rPr>
            <a:t>of</a:t>
          </a:r>
          <a:r>
            <a:rPr lang="en-US" sz="3900" b="0" kern="1200">
              <a:latin typeface="Avenir Next LT Pro"/>
            </a:rPr>
            <a:t> actual cooperative games provided on the </a:t>
          </a:r>
          <a:r>
            <a:rPr lang="en-US" sz="3900" b="0" kern="1200" err="1">
              <a:latin typeface="Avenir Next LT Pro"/>
            </a:rPr>
            <a:t>ActiveFloor</a:t>
          </a:r>
          <a:r>
            <a:rPr lang="en-US" sz="3900" b="0" kern="1200">
              <a:latin typeface="Avenir Next LT Pro"/>
            </a:rPr>
            <a:t> system.</a:t>
          </a:r>
        </a:p>
      </dsp:txBody>
      <dsp:txXfrm>
        <a:off x="0" y="2020953"/>
        <a:ext cx="6831118" cy="2017994"/>
      </dsp:txXfrm>
    </dsp:sp>
    <dsp:sp modelId="{FB4FC715-EA75-4F33-B213-648D64EA2341}">
      <dsp:nvSpPr>
        <dsp:cNvPr id="0" name=""/>
        <dsp:cNvSpPr/>
      </dsp:nvSpPr>
      <dsp:spPr>
        <a:xfrm>
          <a:off x="0" y="4038947"/>
          <a:ext cx="6831118" cy="0"/>
        </a:xfrm>
        <a:prstGeom prst="line">
          <a:avLst/>
        </a:prstGeom>
        <a:solidFill>
          <a:schemeClr val="accent2">
            <a:hueOff val="-1496796"/>
            <a:satOff val="-674"/>
            <a:lumOff val="7057"/>
            <a:alphaOff val="0"/>
          </a:schemeClr>
        </a:solidFill>
        <a:ln w="12700" cap="flat" cmpd="sng" algn="ctr">
          <a:solidFill>
            <a:schemeClr val="accent2">
              <a:hueOff val="-1496796"/>
              <a:satOff val="-674"/>
              <a:lumOff val="70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C69F9E-65A7-4D65-BEC2-B94CFC6421ED}">
      <dsp:nvSpPr>
        <dsp:cNvPr id="0" name=""/>
        <dsp:cNvSpPr/>
      </dsp:nvSpPr>
      <dsp:spPr>
        <a:xfrm>
          <a:off x="0" y="4038947"/>
          <a:ext cx="6831118" cy="20179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0" kern="1200">
              <a:latin typeface="Avenir Next LT Pro"/>
            </a:rPr>
            <a:t>We are designing a game that aims to tackle both these problems. </a:t>
          </a:r>
        </a:p>
      </dsp:txBody>
      <dsp:txXfrm>
        <a:off x="0" y="4038947"/>
        <a:ext cx="6831118" cy="20179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86C1A1-C5AB-42AB-96F7-024B0655A965}" type="datetimeFigureOut">
              <a:t>11/28/2022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C3BEAD-AF3B-499A-8534-45E22B2EF6D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8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There is a huge list of games with the 'co-op' tag, however they all possess competitive elements.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ActiveFloor</a:t>
            </a:r>
            <a:r>
              <a:rPr lang="en-US">
                <a:cs typeface="Calibri"/>
              </a:rPr>
              <a:t> is a small company and they do not possess too many resources that they can invest into making different style of games. 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3BEAD-AF3B-499A-8534-45E22B2EF6D2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84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One such example is the </a:t>
            </a:r>
            <a:r>
              <a:rPr lang="nl-NL"/>
              <a:t>Stichting Samenwijs de Vlinderakker. </a:t>
            </a:r>
            <a:r>
              <a:rPr lang="en-US"/>
              <a:t>This is where we plan on working together with the students for playtesting etc.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3BEAD-AF3B-499A-8534-45E22B2EF6D2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22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For game design we'll be taking a look at existing educational games and see what we can extract from those with what works and what doesn't. </a:t>
            </a:r>
          </a:p>
          <a:p>
            <a:endParaRPr lang="en-US">
              <a:cs typeface="Calibri"/>
            </a:endParaRPr>
          </a:p>
          <a:p>
            <a:r>
              <a:rPr lang="en-US"/>
              <a:t>Specifically math, for primary schools' grades 7 and 8 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The required information regarding educational curriculum will be obtained through interviews with teachers, and library research online 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3BEAD-AF3B-499A-8534-45E22B2EF6D2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317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This loop repeats until all the puzzles are solved and the players can escape, or until the timer runs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3BEAD-AF3B-499A-8534-45E22B2EF6D2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44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3. by designing an escape room-like puzzle game that focuses on math problems.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3BEAD-AF3B-499A-8534-45E22B2EF6D2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05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0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494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987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316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99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11/28/2022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871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11/28/2022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06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11/28/2022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52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11/28/2022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44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11/28/2022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8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11/28/2022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29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726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6Vb9KioMwo0?feature=oembe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760D5F-7130-885D-E522-5BBC0C918A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986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54" name="Flowchart: Document 53">
            <a:extLst>
              <a:ext uri="{FF2B5EF4-FFF2-40B4-BE49-F238E27FC236}">
                <a16:creationId xmlns:a16="http://schemas.microsoft.com/office/drawing/2014/main" id="{D22FBD32-C88A-4C1D-BC76-613A93944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04804" y="304807"/>
            <a:ext cx="6858000" cy="6248391"/>
          </a:xfrm>
          <a:prstGeom prst="flowChartDocumen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D79EE37-C3B0-49F1-9785-D0E81CA82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57EE24-04F7-41C6-B67E-7DA947750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7E17265-DA36-47C9-AC4D-01822E760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E35D068-10AF-4241-ADFE-F40CFC9A7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19D8CB9-3E32-4523-AA97-532E923B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7CF05D3-197B-478D-91B9-1377234BF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EC49475-B923-4DC6-9257-BD65C2594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DB29F5D-09EE-40A0-A705-540E29297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CA51D99-F305-4D17-9E03-5D3559625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C8330E8-C3AF-44DC-80E5-215237BB7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A6C3EC5-2106-4BC2-B570-E24E7C800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B5CAA0D-896F-46F4-BA95-0C7904A0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A459D97-1E10-461B-B7BE-4A5FC85F7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6CC35D8-8268-42B8-82BB-2120BD612E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8253610-7D46-4B46-984A-207710895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6A6CB29-B660-4E14-9809-43D35C04D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C79E6EA-9BE0-4C29-AD42-41CACB6A2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EB6499EE-044E-470D-8595-61636D9C7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0E042D5-4423-4A0F-8597-2B336F92A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A7BB4DB-48A1-4E03-A408-ED2D71B4E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1C7BAFB-49FE-4016-A05F-804D2BCF8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E9C7A31-7505-41B9-970C-1334EACE5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A57DAEDB-03F1-4BE3-AEB7-B53E401F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63867AB-2ACE-4D27-8864-3D0E2CBB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AE40CBB-020D-4627-AB50-C48748408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812AFB78-0A9B-471D-900E-0D5145E9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CBFD124-CC90-48A3-88D9-14CCA6455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620B98D2-82E8-4F95-B588-CC9ABD9B2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BA3D3940-B50F-4C62-8D89-37DEE4702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23ED1A6-1F52-4F8C-A206-D0EAEA90C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667BBD73-2646-CD34-A0E2-FB7E66CF1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410" y="728905"/>
            <a:ext cx="4567990" cy="3184274"/>
          </a:xfrm>
        </p:spPr>
        <p:txBody>
          <a:bodyPr>
            <a:normAutofit/>
          </a:bodyPr>
          <a:lstStyle/>
          <a:p>
            <a:pPr algn="l"/>
            <a:r>
              <a:rPr lang="en-US"/>
              <a:t>Operation Escape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6ACF08F-7A9C-1C13-05F3-0F32E49DAB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410" y="4072044"/>
            <a:ext cx="4567990" cy="14953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200"/>
              <a:t>Industry project group 2</a:t>
            </a:r>
          </a:p>
        </p:txBody>
      </p:sp>
    </p:spTree>
    <p:extLst>
      <p:ext uri="{BB962C8B-B14F-4D97-AF65-F5344CB8AC3E}">
        <p14:creationId xmlns:p14="http://schemas.microsoft.com/office/powerpoint/2010/main" val="1590010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2BB42D-4D71-7AE1-8356-07538FBF3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83" y="-56216"/>
            <a:ext cx="10722932" cy="671140"/>
          </a:xfrm>
        </p:spPr>
        <p:txBody>
          <a:bodyPr>
            <a:normAutofit fontScale="90000"/>
          </a:bodyPr>
          <a:lstStyle/>
          <a:p>
            <a:r>
              <a:rPr lang="nl-NL"/>
              <a:t>Prototype Video</a:t>
            </a:r>
          </a:p>
        </p:txBody>
      </p:sp>
      <p:pic>
        <p:nvPicPr>
          <p:cNvPr id="4" name="Online Media 3" title="Industrial Project Prototype">
            <a:hlinkClick r:id="" action="ppaction://media"/>
            <a:extLst>
              <a:ext uri="{FF2B5EF4-FFF2-40B4-BE49-F238E27FC236}">
                <a16:creationId xmlns:a16="http://schemas.microsoft.com/office/drawing/2014/main" id="{624E861B-6802-4EA7-A398-EF01036BF5B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4208" y="586940"/>
            <a:ext cx="11961780" cy="622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80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E7E1993-6448-42F8-8FB3-76104F45B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2B1D20-D329-4285-AED2-DABDCE902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016B79-9C59-4CEA-A85C-3E4C8877B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2086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2391C84E-C2EA-44FC-A7D1-FAE3E285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8102" y="-284146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7B3131A-B518-43E5-A896-E9D654A48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76355E6-7A00-4B30-A47B-80EF0D0D6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7D0B06C-9FFD-42E8-B19F-062C248CD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5291278-5FDA-45C6-B93E-1FA6D9130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FF95DF7-BFEE-4791-A691-BAF693F38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7C504F1-5AA9-45F5-9030-22533885AF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D75999E-3496-4713-8046-AC17DB266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6B91000-D71E-40A8-AA8F-E9BB106A8C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A9D188E-6FDB-47DE-A5FB-728E56BD04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98C242-C677-4CF5-A189-52C3ADAF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9D7CD7F-137F-42DC-AFFA-52D9B8DF5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E3C1C05-EF55-47B3-B1D8-549116337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E6BE961-4385-4384-B028-D57AA88EF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98288B9-9DC0-41DF-BDC2-329675E14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97B8C6-FF63-4B6A-913C-50CB2EB7B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734427-CEE3-45F9-8CDE-7DC289716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5443404-2D71-4E54-86D6-DB0D769AA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C94E908-A14E-4E7A-B4FC-BB9D82FD0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2E257B4-59EA-43CC-A20C-D2755D26B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1037FBF-2F84-4578-9624-4E6D10766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26E3BDC-D7FC-4C7E-9F35-1D05C9D54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E39965B-216F-478B-8653-0F7B877C0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2116FC6-1CFC-4E87-8431-E7833BFB7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7829DA6-D97C-490E-BEEF-83832787D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495B6D3-A3B6-4636-A210-AFC128284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462476-3252-49A1-93CE-4FA22B830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3C18803-7708-483D-8CE3-0992784BB5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B4024AE-5222-4804-AA42-E7A4C0B97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14FBE75-ECC4-4BB7-92B2-74D6CF686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7061C60-9F4E-4144-B974-AFB802AF4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71AEBA8-9116-8F5D-E7AB-9E1094BEC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20772"/>
            <a:ext cx="3733078" cy="5531079"/>
          </a:xfrm>
        </p:spPr>
        <p:txBody>
          <a:bodyPr>
            <a:normAutofit/>
          </a:bodyPr>
          <a:lstStyle/>
          <a:p>
            <a:r>
              <a:rPr lang="en-US"/>
              <a:t>In Conclusion...</a:t>
            </a:r>
          </a:p>
        </p:txBody>
      </p:sp>
      <p:sp>
        <p:nvSpPr>
          <p:cNvPr id="48" name="Flowchart: Document 8">
            <a:extLst>
              <a:ext uri="{FF2B5EF4-FFF2-40B4-BE49-F238E27FC236}">
                <a16:creationId xmlns:a16="http://schemas.microsoft.com/office/drawing/2014/main" id="{6B91DA8E-00B5-4214-AFE5-535E47051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85106" y="-465509"/>
            <a:ext cx="6858001" cy="7789015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2632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0 w 21600"/>
              <a:gd name="connsiteY4" fmla="*/ 26328 h 47652"/>
              <a:gd name="connsiteX0" fmla="*/ 56 w 21600"/>
              <a:gd name="connsiteY0" fmla="*/ 9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56 w 21600"/>
              <a:gd name="connsiteY4" fmla="*/ 98 h 47652"/>
              <a:gd name="connsiteX0" fmla="*/ 37 w 21600"/>
              <a:gd name="connsiteY0" fmla="*/ 196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37 w 21600"/>
              <a:gd name="connsiteY4" fmla="*/ 196 h 47652"/>
              <a:gd name="connsiteX0" fmla="*/ 5 w 21606"/>
              <a:gd name="connsiteY0" fmla="*/ 196 h 47652"/>
              <a:gd name="connsiteX1" fmla="*/ 21568 w 21606"/>
              <a:gd name="connsiteY1" fmla="*/ 0 h 47652"/>
              <a:gd name="connsiteX2" fmla="*/ 21606 w 21606"/>
              <a:gd name="connsiteY2" fmla="*/ 43650 h 47652"/>
              <a:gd name="connsiteX3" fmla="*/ 6 w 21606"/>
              <a:gd name="connsiteY3" fmla="*/ 46500 h 47652"/>
              <a:gd name="connsiteX4" fmla="*/ 5 w 21606"/>
              <a:gd name="connsiteY4" fmla="*/ 196 h 47652"/>
              <a:gd name="connsiteX0" fmla="*/ 3 w 21642"/>
              <a:gd name="connsiteY0" fmla="*/ 1 h 47652"/>
              <a:gd name="connsiteX1" fmla="*/ 21604 w 21642"/>
              <a:gd name="connsiteY1" fmla="*/ 0 h 47652"/>
              <a:gd name="connsiteX2" fmla="*/ 21642 w 21642"/>
              <a:gd name="connsiteY2" fmla="*/ 43650 h 47652"/>
              <a:gd name="connsiteX3" fmla="*/ 42 w 21642"/>
              <a:gd name="connsiteY3" fmla="*/ 46500 h 47652"/>
              <a:gd name="connsiteX4" fmla="*/ 3 w 21642"/>
              <a:gd name="connsiteY4" fmla="*/ 1 h 47652"/>
              <a:gd name="connsiteX0" fmla="*/ 3 w 21642"/>
              <a:gd name="connsiteY0" fmla="*/ 0 h 47651"/>
              <a:gd name="connsiteX1" fmla="*/ 21623 w 21642"/>
              <a:gd name="connsiteY1" fmla="*/ 97 h 47651"/>
              <a:gd name="connsiteX2" fmla="*/ 21642 w 21642"/>
              <a:gd name="connsiteY2" fmla="*/ 43649 h 47651"/>
              <a:gd name="connsiteX3" fmla="*/ 42 w 21642"/>
              <a:gd name="connsiteY3" fmla="*/ 46499 h 47651"/>
              <a:gd name="connsiteX4" fmla="*/ 3 w 21642"/>
              <a:gd name="connsiteY4" fmla="*/ 0 h 47651"/>
              <a:gd name="connsiteX0" fmla="*/ 3 w 21642"/>
              <a:gd name="connsiteY0" fmla="*/ 147 h 47798"/>
              <a:gd name="connsiteX1" fmla="*/ 21623 w 21642"/>
              <a:gd name="connsiteY1" fmla="*/ 0 h 47798"/>
              <a:gd name="connsiteX2" fmla="*/ 21642 w 21642"/>
              <a:gd name="connsiteY2" fmla="*/ 43796 h 47798"/>
              <a:gd name="connsiteX3" fmla="*/ 42 w 21642"/>
              <a:gd name="connsiteY3" fmla="*/ 46646 h 47798"/>
              <a:gd name="connsiteX4" fmla="*/ 3 w 21642"/>
              <a:gd name="connsiteY4" fmla="*/ 147 h 47798"/>
              <a:gd name="connsiteX0" fmla="*/ 17 w 21656"/>
              <a:gd name="connsiteY0" fmla="*/ 147 h 47742"/>
              <a:gd name="connsiteX1" fmla="*/ 21637 w 21656"/>
              <a:gd name="connsiteY1" fmla="*/ 0 h 47742"/>
              <a:gd name="connsiteX2" fmla="*/ 21656 w 21656"/>
              <a:gd name="connsiteY2" fmla="*/ 43796 h 47742"/>
              <a:gd name="connsiteX3" fmla="*/ 0 w 21656"/>
              <a:gd name="connsiteY3" fmla="*/ 46582 h 47742"/>
              <a:gd name="connsiteX4" fmla="*/ 17 w 21656"/>
              <a:gd name="connsiteY4" fmla="*/ 147 h 47742"/>
              <a:gd name="connsiteX0" fmla="*/ 17 w 21663"/>
              <a:gd name="connsiteY0" fmla="*/ 73 h 47668"/>
              <a:gd name="connsiteX1" fmla="*/ 21663 w 21663"/>
              <a:gd name="connsiteY1" fmla="*/ 0 h 47668"/>
              <a:gd name="connsiteX2" fmla="*/ 21656 w 21663"/>
              <a:gd name="connsiteY2" fmla="*/ 43722 h 47668"/>
              <a:gd name="connsiteX3" fmla="*/ 0 w 21663"/>
              <a:gd name="connsiteY3" fmla="*/ 46508 h 47668"/>
              <a:gd name="connsiteX4" fmla="*/ 17 w 21663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64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70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4 w 21676"/>
              <a:gd name="connsiteY0" fmla="*/ 0 h 47722"/>
              <a:gd name="connsiteX1" fmla="*/ 21676 w 21676"/>
              <a:gd name="connsiteY1" fmla="*/ 54 h 47722"/>
              <a:gd name="connsiteX2" fmla="*/ 21675 w 21676"/>
              <a:gd name="connsiteY2" fmla="*/ 43776 h 47722"/>
              <a:gd name="connsiteX3" fmla="*/ 13 w 21676"/>
              <a:gd name="connsiteY3" fmla="*/ 46562 h 47722"/>
              <a:gd name="connsiteX4" fmla="*/ 4 w 21676"/>
              <a:gd name="connsiteY4" fmla="*/ 0 h 47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6" h="47722">
                <a:moveTo>
                  <a:pt x="4" y="0"/>
                </a:moveTo>
                <a:lnTo>
                  <a:pt x="21676" y="54"/>
                </a:lnTo>
                <a:cubicBezTo>
                  <a:pt x="21676" y="5828"/>
                  <a:pt x="21675" y="38002"/>
                  <a:pt x="21675" y="43776"/>
                </a:cubicBezTo>
                <a:cubicBezTo>
                  <a:pt x="10875" y="43776"/>
                  <a:pt x="10813" y="50312"/>
                  <a:pt x="13" y="46562"/>
                </a:cubicBezTo>
                <a:cubicBezTo>
                  <a:pt x="32" y="31095"/>
                  <a:pt x="-15" y="15467"/>
                  <a:pt x="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4D2E9169-4068-14CA-6006-EF0E2EA67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6653432"/>
              </p:ext>
            </p:extLst>
          </p:nvPr>
        </p:nvGraphicFramePr>
        <p:xfrm>
          <a:off x="5165512" y="185047"/>
          <a:ext cx="6831118" cy="6059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2948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AFDA4-B6E1-383D-12CC-3659AC50F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nl-NL"/>
            </a:br>
            <a:endParaRPr lang="nl-NL">
              <a:cs typeface="Posterama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2F7D1FC-4880-641D-FDA4-04929F40A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861" y="1257354"/>
            <a:ext cx="10722932" cy="43513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nl-NL" sz="5400"/>
              <a:t>                     </a:t>
            </a:r>
            <a:r>
              <a:rPr lang="en-US" sz="5400"/>
              <a:t>Questions</a:t>
            </a:r>
            <a:r>
              <a:rPr lang="nl-NL" sz="5400"/>
              <a:t>?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265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F9CFB5-A5E7-7D24-531A-3248375DC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The Elevator Pitch</a:t>
            </a:r>
            <a:endParaRPr lang="nl-NL">
              <a:cs typeface="Posterama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D2FDCC-3C15-EAA9-0F12-4905747DA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Cooperative point and click escape room game where players must solve educational math puzzles in order to escape.</a:t>
            </a:r>
          </a:p>
          <a:p>
            <a:pPr marL="0" indent="0">
              <a:buNone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91172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3B310B-4C8A-E2F9-9B5B-9A88A2E16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 Statement: Recap</a:t>
            </a:r>
            <a:endParaRPr lang="en-US">
              <a:cs typeface="Posterama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215E715-18C0-BEDD-8C01-9CF54268B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There is a noticeable lack of games that are cooperative in nature on the active floor system. 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/>
          </a:p>
          <a:p>
            <a:r>
              <a:rPr lang="en-US"/>
              <a:t>Teachers working at primary schools that make use of </a:t>
            </a:r>
            <a:r>
              <a:rPr lang="en-US" err="1"/>
              <a:t>ActiveFloor</a:t>
            </a:r>
            <a:r>
              <a:rPr lang="en-US"/>
              <a:t> have noted that the older kids do not make use of the device often to advance their learning outcomes. </a:t>
            </a:r>
          </a:p>
        </p:txBody>
      </p:sp>
    </p:spTree>
    <p:extLst>
      <p:ext uri="{BB962C8B-B14F-4D97-AF65-F5344CB8AC3E}">
        <p14:creationId xmlns:p14="http://schemas.microsoft.com/office/powerpoint/2010/main" val="492610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B562C-2F67-A3E7-A040-0B36FFEFD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Analysis insight: Stakeholders</a:t>
            </a:r>
            <a:endParaRPr lang="en-US">
              <a:cs typeface="Posterama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44926D-A39F-48DF-E0F5-593DB04C5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nl-NL"/>
          </a:p>
          <a:p>
            <a:endParaRPr lang="nl-NL"/>
          </a:p>
          <a:p>
            <a:endParaRPr lang="nl-NL"/>
          </a:p>
          <a:p>
            <a:endParaRPr lang="nl-NL"/>
          </a:p>
          <a:p>
            <a:endParaRPr lang="nl-NL"/>
          </a:p>
          <a:p>
            <a:endParaRPr lang="nl-NL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A800692C-A1FA-67D0-CF62-30DAD239E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963" y="1582361"/>
            <a:ext cx="8434387" cy="483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438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7678F73-9880-405C-9E21-2CC82BD04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7931" y="1559140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E03449-6C30-BE91-D0AD-8A011A9EB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22025"/>
            <a:ext cx="4952999" cy="2247616"/>
          </a:xfrm>
        </p:spPr>
        <p:txBody>
          <a:bodyPr>
            <a:normAutofit/>
          </a:bodyPr>
          <a:lstStyle/>
          <a:p>
            <a:r>
              <a:rPr lang="en-US">
                <a:cs typeface="Posterama"/>
              </a:rPr>
              <a:t>Analysis insight: Target users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BB0A8-D492-49B7-7603-6C5E62F4C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261390"/>
            <a:ext cx="4952999" cy="30094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ea typeface="+mn-lt"/>
                <a:cs typeface="+mn-lt"/>
              </a:rPr>
              <a:t>Dutch primary school students, aged between 10 – 12 years old, who are enrolled at a school that make use of an </a:t>
            </a:r>
            <a:r>
              <a:rPr lang="en-US" sz="1800" err="1">
                <a:ea typeface="+mn-lt"/>
                <a:cs typeface="+mn-lt"/>
              </a:rPr>
              <a:t>ActiveFloor</a:t>
            </a:r>
            <a:r>
              <a:rPr lang="en-US" sz="1800">
                <a:ea typeface="+mn-lt"/>
                <a:cs typeface="+mn-lt"/>
              </a:rPr>
              <a:t> device. </a:t>
            </a:r>
            <a:endParaRPr lang="en-US" sz="180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D00B38-E397-243A-529E-85B550E1D7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47" r="14448" b="-2"/>
          <a:stretch/>
        </p:blipFill>
        <p:spPr>
          <a:xfrm>
            <a:off x="6084873" y="-3440"/>
            <a:ext cx="6129950" cy="686143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21357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F09DF-E2B7-01A8-04A5-E9AB564B3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Posterama"/>
              </a:rPr>
              <a:t>Analysis insight: Domain</a:t>
            </a:r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FB438A7F-50D5-4E97-8DD2-49A47524A50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825625"/>
          <a:ext cx="1072293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93362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2C4158-F465-2270-33CB-35FA65936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challenge</a:t>
            </a:r>
            <a:br>
              <a:rPr lang="nl-NL"/>
            </a:b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C96DFB3-3848-7392-D7E7-C6C3AC19F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/>
              <a:t>We want to... 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design an educational cooperative game for the </a:t>
            </a:r>
            <a:r>
              <a:rPr lang="en-US" err="1"/>
              <a:t>ActiveFloor</a:t>
            </a:r>
            <a:r>
              <a:rPr lang="en-US"/>
              <a:t> system that will provide an interactive environment for older Dutch primary school students so they can practice their math and teamwork skills during active school hours.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76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40C85150-646B-4AB7-9F43-FC7AB7E6D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ight Triangle 12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5" y="1559143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14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A0EC44B-FA27-3DE6-8446-A769BC11E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3505"/>
            <a:ext cx="4952999" cy="1873805"/>
          </a:xfrm>
        </p:spPr>
        <p:txBody>
          <a:bodyPr>
            <a:normAutofit/>
          </a:bodyPr>
          <a:lstStyle/>
          <a:p>
            <a:r>
              <a:rPr lang="en-US"/>
              <a:t>Intended type of fun</a:t>
            </a:r>
            <a:endParaRPr lang="en-US">
              <a:cs typeface="Posterama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BE4A99-44C8-5474-7517-D844C1317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44041"/>
            <a:ext cx="4952999" cy="403028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/>
              <a:t>Fellowship: The game can only be played by 2 or more (up to 4) players. This means players must work together and discuss with each other to solve the puzzles correctly. </a:t>
            </a:r>
          </a:p>
          <a:p>
            <a:r>
              <a:rPr lang="en-US" sz="2400"/>
              <a:t>The puzzles will be designed so that every player must interact with the puzzle to solve it</a:t>
            </a:r>
            <a:r>
              <a:rPr lang="nl-NL" sz="2400"/>
              <a:t>.</a:t>
            </a:r>
          </a:p>
        </p:txBody>
      </p:sp>
      <p:pic>
        <p:nvPicPr>
          <p:cNvPr id="4" name="Picture 5" descr="A picture containing indoor, colorful&#10;&#10;Description automatically generated">
            <a:extLst>
              <a:ext uri="{FF2B5EF4-FFF2-40B4-BE49-F238E27FC236}">
                <a16:creationId xmlns:a16="http://schemas.microsoft.com/office/drawing/2014/main" id="{92986B05-C24F-9A36-3E91-A33FCDEB96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3776"/>
          <a:stretch/>
        </p:blipFill>
        <p:spPr>
          <a:xfrm>
            <a:off x="6075730" y="-3440"/>
            <a:ext cx="6129239" cy="686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414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2E06CD-74C0-317E-14CE-979C6788C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Core game loop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C5C89C-D648-93AE-6C84-81E9A1D48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163171BC-BD58-F6FC-4703-47E5DB5DD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5797" y="1547551"/>
            <a:ext cx="8048444" cy="4639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638013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AnalogousFromDarkSeedLeftStep">
      <a:dk1>
        <a:srgbClr val="000000"/>
      </a:dk1>
      <a:lt1>
        <a:srgbClr val="FFFFFF"/>
      </a:lt1>
      <a:dk2>
        <a:srgbClr val="1C2732"/>
      </a:dk2>
      <a:lt2>
        <a:srgbClr val="F0F3F1"/>
      </a:lt2>
      <a:accent1>
        <a:srgbClr val="E729D4"/>
      </a:accent1>
      <a:accent2>
        <a:srgbClr val="9917D5"/>
      </a:accent2>
      <a:accent3>
        <a:srgbClr val="5C29E7"/>
      </a:accent3>
      <a:accent4>
        <a:srgbClr val="2742D8"/>
      </a:accent4>
      <a:accent5>
        <a:srgbClr val="2995E7"/>
      </a:accent5>
      <a:accent6>
        <a:srgbClr val="15BFC2"/>
      </a:accent6>
      <a:hlink>
        <a:srgbClr val="3F72BF"/>
      </a:hlink>
      <a:folHlink>
        <a:srgbClr val="7F7F7F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SineVTI</vt:lpstr>
      <vt:lpstr>Operation Escape</vt:lpstr>
      <vt:lpstr>The Elevator Pitch</vt:lpstr>
      <vt:lpstr>Problem Statement: Recap</vt:lpstr>
      <vt:lpstr>Analysis insight: Stakeholders</vt:lpstr>
      <vt:lpstr>Analysis insight: Target users</vt:lpstr>
      <vt:lpstr>Analysis insight: Domain</vt:lpstr>
      <vt:lpstr>Design challenge </vt:lpstr>
      <vt:lpstr>Intended type of fun</vt:lpstr>
      <vt:lpstr>Core game loop</vt:lpstr>
      <vt:lpstr>Prototype Video</vt:lpstr>
      <vt:lpstr>In Conclusion...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Operation Escape</dc:title>
  <dc:creator>Balfour van Burleigh,Mitchell M.C.H.</dc:creator>
  <cp:revision>1</cp:revision>
  <dcterms:created xsi:type="dcterms:W3CDTF">2022-11-22T09:10:09Z</dcterms:created>
  <dcterms:modified xsi:type="dcterms:W3CDTF">2022-11-28T09:48:53Z</dcterms:modified>
</cp:coreProperties>
</file>

<file path=docProps/thumbnail.jpeg>
</file>